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2" r:id="rId5"/>
    <p:sldId id="273" r:id="rId6"/>
    <p:sldId id="263" r:id="rId7"/>
    <p:sldId id="265" r:id="rId8"/>
    <p:sldId id="276" r:id="rId9"/>
    <p:sldId id="275" r:id="rId10"/>
    <p:sldId id="274" r:id="rId11"/>
    <p:sldId id="267" r:id="rId12"/>
    <p:sldId id="268" r:id="rId13"/>
    <p:sldId id="272" r:id="rId14"/>
    <p:sldId id="270" r:id="rId15"/>
  </p:sldIdLst>
  <p:sldSz cx="1188085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513" autoAdjust="0"/>
  </p:normalViewPr>
  <p:slideViewPr>
    <p:cSldViewPr>
      <p:cViewPr varScale="1">
        <p:scale>
          <a:sx n="74" d="100"/>
          <a:sy n="74" d="100"/>
        </p:scale>
        <p:origin x="810" y="54"/>
      </p:cViewPr>
      <p:guideLst>
        <p:guide orient="horz" pos="2160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B38D4-A172-0F4F-A1F1-0C619568CF3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6AC7CB-B686-2F4F-8A6D-45875F750B69}">
      <dgm:prSet/>
      <dgm:spPr/>
      <dgm:t>
        <a:bodyPr/>
        <a:lstStyle/>
        <a:p>
          <a:r>
            <a:rPr lang="ru-RU" dirty="0"/>
            <a:t>Директор</a:t>
          </a:r>
        </a:p>
      </dgm:t>
    </dgm:pt>
    <dgm:pt modelId="{BFDF2EFD-2041-4342-895F-8B905FB2EE5E}" type="parTrans" cxnId="{716682E7-E0FA-5B45-A3D3-49AA4E968B3E}">
      <dgm:prSet/>
      <dgm:spPr/>
      <dgm:t>
        <a:bodyPr/>
        <a:lstStyle/>
        <a:p>
          <a:endParaRPr lang="ru-RU"/>
        </a:p>
      </dgm:t>
    </dgm:pt>
    <dgm:pt modelId="{0950DB84-0D7C-7844-BAEF-93174F9F0045}" type="sibTrans" cxnId="{716682E7-E0FA-5B45-A3D3-49AA4E968B3E}">
      <dgm:prSet/>
      <dgm:spPr/>
      <dgm:t>
        <a:bodyPr/>
        <a:lstStyle/>
        <a:p>
          <a:endParaRPr lang="ru-RU"/>
        </a:p>
      </dgm:t>
    </dgm:pt>
    <dgm:pt modelId="{F290982C-51D9-AA4B-B5FA-0B0C156D6E70}">
      <dgm:prSet/>
      <dgm:spPr/>
      <dgm:t>
        <a:bodyPr/>
        <a:lstStyle/>
        <a:p>
          <a:r>
            <a:rPr lang="ru-RU" dirty="0"/>
            <a:t>Заместитель директора по административно-хозяйственной работе</a:t>
          </a:r>
        </a:p>
      </dgm:t>
    </dgm:pt>
    <dgm:pt modelId="{D4D98754-C51D-3A41-97E3-76A2624BBD1F}" type="parTrans" cxnId="{6E6EECD4-723B-8640-8C89-50AAB14B9F81}">
      <dgm:prSet/>
      <dgm:spPr/>
      <dgm:t>
        <a:bodyPr/>
        <a:lstStyle/>
        <a:p>
          <a:endParaRPr lang="ru-RU"/>
        </a:p>
      </dgm:t>
    </dgm:pt>
    <dgm:pt modelId="{9500E04A-B695-9D47-9477-541F322D9A08}" type="sibTrans" cxnId="{6E6EECD4-723B-8640-8C89-50AAB14B9F81}">
      <dgm:prSet/>
      <dgm:spPr/>
      <dgm:t>
        <a:bodyPr/>
        <a:lstStyle/>
        <a:p>
          <a:endParaRPr lang="ru-RU"/>
        </a:p>
      </dgm:t>
    </dgm:pt>
    <dgm:pt modelId="{E1AD498C-A4D7-2F47-B546-32D7AC22586A}">
      <dgm:prSet/>
      <dgm:spPr/>
      <dgm:t>
        <a:bodyPr/>
        <a:lstStyle/>
        <a:p>
          <a:r>
            <a:rPr lang="ru-RU" dirty="0"/>
            <a:t>Заместитель директора по учебно-воспитательной работе  </a:t>
          </a:r>
        </a:p>
      </dgm:t>
    </dgm:pt>
    <dgm:pt modelId="{33C6720F-0445-FB49-B40C-0E773FC977EE}" type="parTrans" cxnId="{69A3FCC9-F597-6945-9929-9D0C33A5954E}">
      <dgm:prSet/>
      <dgm:spPr/>
      <dgm:t>
        <a:bodyPr/>
        <a:lstStyle/>
        <a:p>
          <a:endParaRPr lang="ru-RU"/>
        </a:p>
      </dgm:t>
    </dgm:pt>
    <dgm:pt modelId="{7000530E-D1C1-FF4D-88A4-259C3606937D}" type="sibTrans" cxnId="{69A3FCC9-F597-6945-9929-9D0C33A5954E}">
      <dgm:prSet/>
      <dgm:spPr/>
      <dgm:t>
        <a:bodyPr/>
        <a:lstStyle/>
        <a:p>
          <a:endParaRPr lang="ru-RU"/>
        </a:p>
      </dgm:t>
    </dgm:pt>
    <dgm:pt modelId="{40B72169-07B7-9240-906A-4389E7EB64A5}">
      <dgm:prSet/>
      <dgm:spPr/>
      <dgm:t>
        <a:bodyPr/>
        <a:lstStyle/>
        <a:p>
          <a:r>
            <a:rPr lang="ru-RU" dirty="0"/>
            <a:t>Заместитель директора по безопасности</a:t>
          </a:r>
        </a:p>
      </dgm:t>
    </dgm:pt>
    <dgm:pt modelId="{209D7D5C-3FC4-5C42-B440-36EEB6DC9F2D}" type="parTrans" cxnId="{492A9D24-32DA-CD4A-B516-9E475C1C4F0B}">
      <dgm:prSet/>
      <dgm:spPr/>
      <dgm:t>
        <a:bodyPr/>
        <a:lstStyle/>
        <a:p>
          <a:endParaRPr lang="ru-RU"/>
        </a:p>
      </dgm:t>
    </dgm:pt>
    <dgm:pt modelId="{9DE41237-9829-B441-B0E2-A2C10D707357}" type="sibTrans" cxnId="{492A9D24-32DA-CD4A-B516-9E475C1C4F0B}">
      <dgm:prSet/>
      <dgm:spPr/>
      <dgm:t>
        <a:bodyPr/>
        <a:lstStyle/>
        <a:p>
          <a:endParaRPr lang="ru-RU"/>
        </a:p>
      </dgm:t>
    </dgm:pt>
    <dgm:pt modelId="{3EFE130E-8DD3-FB45-89DE-022C4D19B74E}">
      <dgm:prSet/>
      <dgm:spPr/>
      <dgm:t>
        <a:bodyPr/>
        <a:lstStyle/>
        <a:p>
          <a:r>
            <a:rPr lang="ru-RU" dirty="0"/>
            <a:t>Делопроизводитель</a:t>
          </a:r>
        </a:p>
      </dgm:t>
    </dgm:pt>
    <dgm:pt modelId="{BF9727F8-0CEE-624B-B54C-2434007F4D03}" type="parTrans" cxnId="{94B6A7D0-ACCD-DE46-B975-B9123436C58F}">
      <dgm:prSet/>
      <dgm:spPr/>
      <dgm:t>
        <a:bodyPr/>
        <a:lstStyle/>
        <a:p>
          <a:endParaRPr lang="ru-RU"/>
        </a:p>
      </dgm:t>
    </dgm:pt>
    <dgm:pt modelId="{F1F422EF-1817-9F4C-961B-DC486088542E}" type="sibTrans" cxnId="{94B6A7D0-ACCD-DE46-B975-B9123436C58F}">
      <dgm:prSet/>
      <dgm:spPr/>
      <dgm:t>
        <a:bodyPr/>
        <a:lstStyle/>
        <a:p>
          <a:endParaRPr lang="ru-RU"/>
        </a:p>
      </dgm:t>
    </dgm:pt>
    <dgm:pt modelId="{5090DEC0-B4F6-0740-BD44-F525341221DE}">
      <dgm:prSet/>
      <dgm:spPr/>
      <dgm:t>
        <a:bodyPr/>
        <a:lstStyle/>
        <a:p>
          <a:r>
            <a:rPr lang="ru-RU" dirty="0"/>
            <a:t>Вспомогательный персонал</a:t>
          </a:r>
        </a:p>
      </dgm:t>
    </dgm:pt>
    <dgm:pt modelId="{19DB4761-DAF3-7D46-9F37-1A0CB5C1E617}" type="parTrans" cxnId="{51A46DEC-AE90-324D-BDC5-C31578777BBD}">
      <dgm:prSet/>
      <dgm:spPr/>
      <dgm:t>
        <a:bodyPr/>
        <a:lstStyle/>
        <a:p>
          <a:endParaRPr lang="ru-RU"/>
        </a:p>
      </dgm:t>
    </dgm:pt>
    <dgm:pt modelId="{9AC6BB6D-D248-EF43-967E-51ADF6D77EA2}" type="sibTrans" cxnId="{51A46DEC-AE90-324D-BDC5-C31578777BBD}">
      <dgm:prSet/>
      <dgm:spPr/>
      <dgm:t>
        <a:bodyPr/>
        <a:lstStyle/>
        <a:p>
          <a:endParaRPr lang="ru-RU"/>
        </a:p>
      </dgm:t>
    </dgm:pt>
    <dgm:pt modelId="{4916D4AE-0DA5-3946-AC9D-3AE370546CD1}">
      <dgm:prSet/>
      <dgm:spPr/>
      <dgm:t>
        <a:bodyPr/>
        <a:lstStyle/>
        <a:p>
          <a:r>
            <a:rPr lang="ru-RU" dirty="0"/>
            <a:t>Педагог дополнительного образования</a:t>
          </a:r>
        </a:p>
      </dgm:t>
    </dgm:pt>
    <dgm:pt modelId="{F87DDB46-C27A-4F4F-B851-ADFD249248D5}" type="parTrans" cxnId="{166D940F-6FC0-8042-891D-98C9614A9854}">
      <dgm:prSet/>
      <dgm:spPr/>
      <dgm:t>
        <a:bodyPr/>
        <a:lstStyle/>
        <a:p>
          <a:endParaRPr lang="ru-RU"/>
        </a:p>
      </dgm:t>
    </dgm:pt>
    <dgm:pt modelId="{E1ED8A16-4286-B84B-ACE7-41F1388F0B31}" type="sibTrans" cxnId="{166D940F-6FC0-8042-891D-98C9614A9854}">
      <dgm:prSet/>
      <dgm:spPr/>
      <dgm:t>
        <a:bodyPr/>
        <a:lstStyle/>
        <a:p>
          <a:endParaRPr lang="ru-RU"/>
        </a:p>
      </dgm:t>
    </dgm:pt>
    <dgm:pt modelId="{6ECC6987-9F04-2B4F-A33D-202FA5393C89}">
      <dgm:prSet/>
      <dgm:spPr/>
      <dgm:t>
        <a:bodyPr/>
        <a:lstStyle/>
        <a:p>
          <a:r>
            <a:rPr lang="ru-RU" dirty="0"/>
            <a:t>Педагог-организатор</a:t>
          </a:r>
        </a:p>
      </dgm:t>
    </dgm:pt>
    <dgm:pt modelId="{3EC6E3BB-7DB2-AD4D-BB1F-97AA2CC3F27E}" type="parTrans" cxnId="{09C89CF3-F6A8-614C-800F-DE01F7729BC2}">
      <dgm:prSet/>
      <dgm:spPr/>
      <dgm:t>
        <a:bodyPr/>
        <a:lstStyle/>
        <a:p>
          <a:endParaRPr lang="ru-RU"/>
        </a:p>
      </dgm:t>
    </dgm:pt>
    <dgm:pt modelId="{3F2ADDC4-FFB5-7647-A349-079B176837A1}" type="sibTrans" cxnId="{09C89CF3-F6A8-614C-800F-DE01F7729BC2}">
      <dgm:prSet/>
      <dgm:spPr/>
      <dgm:t>
        <a:bodyPr/>
        <a:lstStyle/>
        <a:p>
          <a:endParaRPr lang="ru-RU"/>
        </a:p>
      </dgm:t>
    </dgm:pt>
    <dgm:pt modelId="{DDFFCBDA-DA89-7F4A-8260-4DD19FBED39F}">
      <dgm:prSet/>
      <dgm:spPr/>
      <dgm:t>
        <a:bodyPr/>
        <a:lstStyle/>
        <a:p>
          <a:r>
            <a:rPr lang="ru-RU" dirty="0"/>
            <a:t>Служба охраны</a:t>
          </a:r>
        </a:p>
      </dgm:t>
    </dgm:pt>
    <dgm:pt modelId="{FDCC68A2-882B-464B-AEDA-AC3F3DCAF5AC}" type="parTrans" cxnId="{7C4A07E9-4C1B-9443-9F1C-59D4E0190E2F}">
      <dgm:prSet/>
      <dgm:spPr/>
      <dgm:t>
        <a:bodyPr/>
        <a:lstStyle/>
        <a:p>
          <a:endParaRPr lang="ru-RU"/>
        </a:p>
      </dgm:t>
    </dgm:pt>
    <dgm:pt modelId="{1A741DC8-010A-784C-ACC2-9976EA7A43B4}" type="sibTrans" cxnId="{7C4A07E9-4C1B-9443-9F1C-59D4E0190E2F}">
      <dgm:prSet/>
      <dgm:spPr/>
      <dgm:t>
        <a:bodyPr/>
        <a:lstStyle/>
        <a:p>
          <a:endParaRPr lang="ru-RU"/>
        </a:p>
      </dgm:t>
    </dgm:pt>
    <dgm:pt modelId="{FA4C9F9C-CFD9-FC49-9E29-9D710903F957}">
      <dgm:prSet/>
      <dgm:spPr/>
      <dgm:t>
        <a:bodyPr/>
        <a:lstStyle/>
        <a:p>
          <a:r>
            <a:rPr lang="ru-RU" dirty="0"/>
            <a:t>Обучающиеся</a:t>
          </a:r>
        </a:p>
      </dgm:t>
    </dgm:pt>
    <dgm:pt modelId="{0266CBF5-99BA-B04F-A2F5-DC4A9B97862A}" type="parTrans" cxnId="{4077F5F8-5C01-BA40-807A-35E6F230E9E4}">
      <dgm:prSet/>
      <dgm:spPr/>
      <dgm:t>
        <a:bodyPr/>
        <a:lstStyle/>
        <a:p>
          <a:endParaRPr lang="ru-RU"/>
        </a:p>
      </dgm:t>
    </dgm:pt>
    <dgm:pt modelId="{B3BFBBFB-939B-694A-84B1-B97F7E567FDD}" type="sibTrans" cxnId="{4077F5F8-5C01-BA40-807A-35E6F230E9E4}">
      <dgm:prSet/>
      <dgm:spPr/>
      <dgm:t>
        <a:bodyPr/>
        <a:lstStyle/>
        <a:p>
          <a:endParaRPr lang="ru-RU"/>
        </a:p>
      </dgm:t>
    </dgm:pt>
    <dgm:pt modelId="{3F984AE5-9561-5B46-957C-1D5F92A340A0}" type="pres">
      <dgm:prSet presAssocID="{B3AB38D4-A172-0F4F-A1F1-0C619568CF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7889FB-284C-914F-B4F9-A4B5074E55F9}" type="pres">
      <dgm:prSet presAssocID="{3C6AC7CB-B686-2F4F-8A6D-45875F750B69}" presName="hierRoot1" presStyleCnt="0"/>
      <dgm:spPr/>
    </dgm:pt>
    <dgm:pt modelId="{65B1018C-1716-9F4C-8B66-FBCB51D4607E}" type="pres">
      <dgm:prSet presAssocID="{3C6AC7CB-B686-2F4F-8A6D-45875F750B69}" presName="composite" presStyleCnt="0"/>
      <dgm:spPr/>
    </dgm:pt>
    <dgm:pt modelId="{D8CCACBB-FD7F-C440-A218-D1BF45B3E068}" type="pres">
      <dgm:prSet presAssocID="{3C6AC7CB-B686-2F4F-8A6D-45875F750B69}" presName="background" presStyleLbl="node0" presStyleIdx="0" presStyleCnt="1"/>
      <dgm:spPr/>
    </dgm:pt>
    <dgm:pt modelId="{46019EE6-4C9D-E549-979C-6BE0792BEAAB}" type="pres">
      <dgm:prSet presAssocID="{3C6AC7CB-B686-2F4F-8A6D-45875F750B69}" presName="text" presStyleLbl="fgAcc0" presStyleIdx="0" presStyleCnt="1" custLinFactNeighborX="-2006" custLinFactNeighborY="-76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021DD-D38D-2946-A86E-CE0F1408353C}" type="pres">
      <dgm:prSet presAssocID="{3C6AC7CB-B686-2F4F-8A6D-45875F750B69}" presName="hierChild2" presStyleCnt="0"/>
      <dgm:spPr/>
    </dgm:pt>
    <dgm:pt modelId="{DB5CDAB7-4BE2-BE48-AE4A-1C0C172F9FB1}" type="pres">
      <dgm:prSet presAssocID="{D4D98754-C51D-3A41-97E3-76A2624BBD1F}" presName="Name10" presStyleLbl="parChTrans1D2" presStyleIdx="0" presStyleCnt="4"/>
      <dgm:spPr/>
      <dgm:t>
        <a:bodyPr/>
        <a:lstStyle/>
        <a:p>
          <a:endParaRPr lang="ru-RU"/>
        </a:p>
      </dgm:t>
    </dgm:pt>
    <dgm:pt modelId="{5CF35782-2874-6A4F-99D1-F7F470D030C7}" type="pres">
      <dgm:prSet presAssocID="{F290982C-51D9-AA4B-B5FA-0B0C156D6E70}" presName="hierRoot2" presStyleCnt="0"/>
      <dgm:spPr/>
    </dgm:pt>
    <dgm:pt modelId="{9BEA0377-E774-CD4D-9DD4-0D71C41AE2BA}" type="pres">
      <dgm:prSet presAssocID="{F290982C-51D9-AA4B-B5FA-0B0C156D6E70}" presName="composite2" presStyleCnt="0"/>
      <dgm:spPr/>
    </dgm:pt>
    <dgm:pt modelId="{3F1C19F8-186C-5B46-AECB-5C916C57FEB4}" type="pres">
      <dgm:prSet presAssocID="{F290982C-51D9-AA4B-B5FA-0B0C156D6E70}" presName="background2" presStyleLbl="node2" presStyleIdx="0" presStyleCnt="4"/>
      <dgm:spPr/>
    </dgm:pt>
    <dgm:pt modelId="{92C8C9F4-BF6C-A449-A5F7-727E535FD3D0}" type="pres">
      <dgm:prSet presAssocID="{F290982C-51D9-AA4B-B5FA-0B0C156D6E70}" presName="text2" presStyleLbl="fgAcc2" presStyleIdx="0" presStyleCnt="4" custLinFactNeighborX="43534" custLinFactNeighborY="245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76925-97BD-8745-9D34-09FF76B8C381}" type="pres">
      <dgm:prSet presAssocID="{F290982C-51D9-AA4B-B5FA-0B0C156D6E70}" presName="hierChild3" presStyleCnt="0"/>
      <dgm:spPr/>
    </dgm:pt>
    <dgm:pt modelId="{9B0CF487-DD82-974B-960B-4238BD72135D}" type="pres">
      <dgm:prSet presAssocID="{19DB4761-DAF3-7D46-9F37-1A0CB5C1E617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83F136A-44DC-EA42-B747-594659C8C0E3}" type="pres">
      <dgm:prSet presAssocID="{5090DEC0-B4F6-0740-BD44-F525341221DE}" presName="hierRoot3" presStyleCnt="0"/>
      <dgm:spPr/>
    </dgm:pt>
    <dgm:pt modelId="{AD662913-AA7F-9441-8967-AD7EE6F7F9BE}" type="pres">
      <dgm:prSet presAssocID="{5090DEC0-B4F6-0740-BD44-F525341221DE}" presName="composite3" presStyleCnt="0"/>
      <dgm:spPr/>
    </dgm:pt>
    <dgm:pt modelId="{D82DA853-8DB8-E644-8720-3F92837E7239}" type="pres">
      <dgm:prSet presAssocID="{5090DEC0-B4F6-0740-BD44-F525341221DE}" presName="background3" presStyleLbl="node3" presStyleIdx="0" presStyleCnt="4"/>
      <dgm:spPr/>
    </dgm:pt>
    <dgm:pt modelId="{7A55BF26-7342-E64F-8B21-7D6B27F602D2}" type="pres">
      <dgm:prSet presAssocID="{5090DEC0-B4F6-0740-BD44-F525341221DE}" presName="text3" presStyleLbl="fgAcc3" presStyleIdx="0" presStyleCnt="4" custLinFactNeighborX="-64404" custLinFactNeighborY="16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1A02C4-B28E-B147-8934-545366BA0A3B}" type="pres">
      <dgm:prSet presAssocID="{5090DEC0-B4F6-0740-BD44-F525341221DE}" presName="hierChild4" presStyleCnt="0"/>
      <dgm:spPr/>
    </dgm:pt>
    <dgm:pt modelId="{439E9987-2648-5B41-A1D9-2C74352BFC3E}" type="pres">
      <dgm:prSet presAssocID="{33C6720F-0445-FB49-B40C-0E773FC977EE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861817B-B2A4-E348-BC80-EFA828919389}" type="pres">
      <dgm:prSet presAssocID="{E1AD498C-A4D7-2F47-B546-32D7AC22586A}" presName="hierRoot2" presStyleCnt="0"/>
      <dgm:spPr/>
    </dgm:pt>
    <dgm:pt modelId="{F620FFCD-286E-524A-A5E9-8C18BF4A9C14}" type="pres">
      <dgm:prSet presAssocID="{E1AD498C-A4D7-2F47-B546-32D7AC22586A}" presName="composite2" presStyleCnt="0"/>
      <dgm:spPr/>
    </dgm:pt>
    <dgm:pt modelId="{334732BA-93B8-7F4C-A7C1-9343D7C4C3DD}" type="pres">
      <dgm:prSet presAssocID="{E1AD498C-A4D7-2F47-B546-32D7AC22586A}" presName="background2" presStyleLbl="node2" presStyleIdx="1" presStyleCnt="4"/>
      <dgm:spPr/>
    </dgm:pt>
    <dgm:pt modelId="{226C0947-01AC-F843-B154-B15E636B4F75}" type="pres">
      <dgm:prSet presAssocID="{E1AD498C-A4D7-2F47-B546-32D7AC22586A}" presName="text2" presStyleLbl="fgAcc2" presStyleIdx="1" presStyleCnt="4" custLinFactNeighborX="-8541" custLinFactNeighborY="18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729E5-6046-DE48-A39A-AF789DBD14FB}" type="pres">
      <dgm:prSet presAssocID="{E1AD498C-A4D7-2F47-B546-32D7AC22586A}" presName="hierChild3" presStyleCnt="0"/>
      <dgm:spPr/>
    </dgm:pt>
    <dgm:pt modelId="{86F504D5-7EFE-D04E-A9B9-90979283C34D}" type="pres">
      <dgm:prSet presAssocID="{F87DDB46-C27A-4F4F-B851-ADFD249248D5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74A4AE6-F7D8-1649-A95D-B7A306EC3BBD}" type="pres">
      <dgm:prSet presAssocID="{4916D4AE-0DA5-3946-AC9D-3AE370546CD1}" presName="hierRoot3" presStyleCnt="0"/>
      <dgm:spPr/>
    </dgm:pt>
    <dgm:pt modelId="{AEB0359F-4991-3F44-ABC8-F36281168D95}" type="pres">
      <dgm:prSet presAssocID="{4916D4AE-0DA5-3946-AC9D-3AE370546CD1}" presName="composite3" presStyleCnt="0"/>
      <dgm:spPr/>
    </dgm:pt>
    <dgm:pt modelId="{24153126-105A-6E49-89A7-F17727D98FB2}" type="pres">
      <dgm:prSet presAssocID="{4916D4AE-0DA5-3946-AC9D-3AE370546CD1}" presName="background3" presStyleLbl="node3" presStyleIdx="1" presStyleCnt="4"/>
      <dgm:spPr/>
    </dgm:pt>
    <dgm:pt modelId="{3444405F-E8E1-454F-ABCB-F21015994B99}" type="pres">
      <dgm:prSet presAssocID="{4916D4AE-0DA5-3946-AC9D-3AE370546CD1}" presName="text3" presStyleLbl="fgAcc3" presStyleIdx="1" presStyleCnt="4" custLinFactNeighborX="-37240" custLinFactNeighborY="30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FDB76E-4C98-8D46-B3EE-E3B0778EB89F}" type="pres">
      <dgm:prSet presAssocID="{4916D4AE-0DA5-3946-AC9D-3AE370546CD1}" presName="hierChild4" presStyleCnt="0"/>
      <dgm:spPr/>
    </dgm:pt>
    <dgm:pt modelId="{CFABB84D-1121-294D-9294-59555BA86F9E}" type="pres">
      <dgm:prSet presAssocID="{0266CBF5-99BA-B04F-A2F5-DC4A9B97862A}" presName="Name23" presStyleLbl="parChTrans1D4" presStyleIdx="0" presStyleCnt="1"/>
      <dgm:spPr/>
      <dgm:t>
        <a:bodyPr/>
        <a:lstStyle/>
        <a:p>
          <a:endParaRPr lang="ru-RU"/>
        </a:p>
      </dgm:t>
    </dgm:pt>
    <dgm:pt modelId="{A9C657BE-E9A5-6446-BB81-A7B3C1951CC3}" type="pres">
      <dgm:prSet presAssocID="{FA4C9F9C-CFD9-FC49-9E29-9D710903F957}" presName="hierRoot4" presStyleCnt="0"/>
      <dgm:spPr/>
    </dgm:pt>
    <dgm:pt modelId="{D3B28620-2BA2-0542-81AF-681DF3F5D89E}" type="pres">
      <dgm:prSet presAssocID="{FA4C9F9C-CFD9-FC49-9E29-9D710903F957}" presName="composite4" presStyleCnt="0"/>
      <dgm:spPr/>
    </dgm:pt>
    <dgm:pt modelId="{15A2600A-E8ED-1C45-BB14-9F6B1AFAA00A}" type="pres">
      <dgm:prSet presAssocID="{FA4C9F9C-CFD9-FC49-9E29-9D710903F957}" presName="background4" presStyleLbl="node4" presStyleIdx="0" presStyleCnt="1"/>
      <dgm:spPr/>
    </dgm:pt>
    <dgm:pt modelId="{33CAA4B1-C00E-DB47-AB12-FFBAF2ACF0C0}" type="pres">
      <dgm:prSet presAssocID="{FA4C9F9C-CFD9-FC49-9E29-9D710903F957}" presName="text4" presStyleLbl="fgAcc4" presStyleIdx="0" presStyleCnt="1" custLinFactNeighborX="49108" custLinFactNeighborY="16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178541-DA4A-1F4F-8E26-84401C0B9810}" type="pres">
      <dgm:prSet presAssocID="{FA4C9F9C-CFD9-FC49-9E29-9D710903F957}" presName="hierChild5" presStyleCnt="0"/>
      <dgm:spPr/>
    </dgm:pt>
    <dgm:pt modelId="{53A9DA93-2715-FE49-83DC-39519295A27E}" type="pres">
      <dgm:prSet presAssocID="{3EC6E3BB-7DB2-AD4D-BB1F-97AA2CC3F27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B22AF11-FE48-5749-AB6E-EE9B0542A69A}" type="pres">
      <dgm:prSet presAssocID="{6ECC6987-9F04-2B4F-A33D-202FA5393C89}" presName="hierRoot3" presStyleCnt="0"/>
      <dgm:spPr/>
    </dgm:pt>
    <dgm:pt modelId="{FCB34163-F921-074A-A61A-C637A1EEF05B}" type="pres">
      <dgm:prSet presAssocID="{6ECC6987-9F04-2B4F-A33D-202FA5393C89}" presName="composite3" presStyleCnt="0"/>
      <dgm:spPr/>
    </dgm:pt>
    <dgm:pt modelId="{98436FB5-D730-EF48-A61A-F6383091C4C4}" type="pres">
      <dgm:prSet presAssocID="{6ECC6987-9F04-2B4F-A33D-202FA5393C89}" presName="background3" presStyleLbl="node3" presStyleIdx="2" presStyleCnt="4"/>
      <dgm:spPr/>
    </dgm:pt>
    <dgm:pt modelId="{D3A1EF75-7D91-1C4D-9D7A-BBA40254D866}" type="pres">
      <dgm:prSet presAssocID="{6ECC6987-9F04-2B4F-A33D-202FA5393C89}" presName="text3" presStyleLbl="fgAcc3" presStyleIdx="2" presStyleCnt="4" custLinFactNeighborX="-30763" custLinFactNeighborY="30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AA24A-5D1C-CA48-91A4-8457C03C1921}" type="pres">
      <dgm:prSet presAssocID="{6ECC6987-9F04-2B4F-A33D-202FA5393C89}" presName="hierChild4" presStyleCnt="0"/>
      <dgm:spPr/>
    </dgm:pt>
    <dgm:pt modelId="{535D991D-B5A1-C844-A207-81BB3E73D8CC}" type="pres">
      <dgm:prSet presAssocID="{209D7D5C-3FC4-5C42-B440-36EEB6DC9F2D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424CB38-FA97-ED4B-BA9F-7E58ECC1E575}" type="pres">
      <dgm:prSet presAssocID="{40B72169-07B7-9240-906A-4389E7EB64A5}" presName="hierRoot2" presStyleCnt="0"/>
      <dgm:spPr/>
    </dgm:pt>
    <dgm:pt modelId="{E2021D5C-A236-9B4C-882A-BF13CA509A43}" type="pres">
      <dgm:prSet presAssocID="{40B72169-07B7-9240-906A-4389E7EB64A5}" presName="composite2" presStyleCnt="0"/>
      <dgm:spPr/>
    </dgm:pt>
    <dgm:pt modelId="{5C5AD6BD-B4C7-1B4E-84F5-EDF2BA687BF1}" type="pres">
      <dgm:prSet presAssocID="{40B72169-07B7-9240-906A-4389E7EB64A5}" presName="background2" presStyleLbl="node2" presStyleIdx="2" presStyleCnt="4"/>
      <dgm:spPr/>
    </dgm:pt>
    <dgm:pt modelId="{E07D0A13-6A68-2945-B276-82B205367E98}" type="pres">
      <dgm:prSet presAssocID="{40B72169-07B7-9240-906A-4389E7EB64A5}" presName="text2" presStyleLbl="fgAcc2" presStyleIdx="2" presStyleCnt="4" custLinFactNeighborX="-24147" custLinFactNeighborY="52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73BAE-F7EE-5540-828E-635EA1E4C73C}" type="pres">
      <dgm:prSet presAssocID="{40B72169-07B7-9240-906A-4389E7EB64A5}" presName="hierChild3" presStyleCnt="0"/>
      <dgm:spPr/>
    </dgm:pt>
    <dgm:pt modelId="{B6150778-663C-3B49-8525-1327C427136C}" type="pres">
      <dgm:prSet presAssocID="{FDCC68A2-882B-464B-AEDA-AC3F3DCAF5AC}" presName="Name17" presStyleLbl="parChTrans1D3" presStyleIdx="3" presStyleCnt="4"/>
      <dgm:spPr/>
      <dgm:t>
        <a:bodyPr/>
        <a:lstStyle/>
        <a:p>
          <a:endParaRPr lang="ru-RU"/>
        </a:p>
      </dgm:t>
    </dgm:pt>
    <dgm:pt modelId="{7603E276-B88E-EB41-8971-854A8AC4D236}" type="pres">
      <dgm:prSet presAssocID="{DDFFCBDA-DA89-7F4A-8260-4DD19FBED39F}" presName="hierRoot3" presStyleCnt="0"/>
      <dgm:spPr/>
    </dgm:pt>
    <dgm:pt modelId="{C5F67CC0-E63D-074F-9349-BAEEC90500CB}" type="pres">
      <dgm:prSet presAssocID="{DDFFCBDA-DA89-7F4A-8260-4DD19FBED39F}" presName="composite3" presStyleCnt="0"/>
      <dgm:spPr/>
    </dgm:pt>
    <dgm:pt modelId="{0347999E-EF5A-3D4B-B803-13E81578BC17}" type="pres">
      <dgm:prSet presAssocID="{DDFFCBDA-DA89-7F4A-8260-4DD19FBED39F}" presName="background3" presStyleLbl="node3" presStyleIdx="3" presStyleCnt="4"/>
      <dgm:spPr/>
    </dgm:pt>
    <dgm:pt modelId="{C73B8EBC-25B6-894A-9E9E-8F60331BD3CE}" type="pres">
      <dgm:prSet presAssocID="{DDFFCBDA-DA89-7F4A-8260-4DD19FBED39F}" presName="text3" presStyleLbl="fgAcc3" presStyleIdx="3" presStyleCnt="4" custLinFactNeighborX="-10782" custLinFactNeighborY="61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E1309-96B6-E448-96EB-07B2AB60EACB}" type="pres">
      <dgm:prSet presAssocID="{DDFFCBDA-DA89-7F4A-8260-4DD19FBED39F}" presName="hierChild4" presStyleCnt="0"/>
      <dgm:spPr/>
    </dgm:pt>
    <dgm:pt modelId="{0624DB7B-D78D-2444-BE43-C13DAE43244D}" type="pres">
      <dgm:prSet presAssocID="{BF9727F8-0CEE-624B-B54C-2434007F4D03}" presName="Name10" presStyleLbl="parChTrans1D2" presStyleIdx="3" presStyleCnt="4"/>
      <dgm:spPr/>
      <dgm:t>
        <a:bodyPr/>
        <a:lstStyle/>
        <a:p>
          <a:endParaRPr lang="ru-RU"/>
        </a:p>
      </dgm:t>
    </dgm:pt>
    <dgm:pt modelId="{828EAB69-F32F-F341-A2FE-712F8B8F8D98}" type="pres">
      <dgm:prSet presAssocID="{3EFE130E-8DD3-FB45-89DE-022C4D19B74E}" presName="hierRoot2" presStyleCnt="0"/>
      <dgm:spPr/>
    </dgm:pt>
    <dgm:pt modelId="{D8CD1C51-4BA1-564D-9ECD-4872ADFD7B50}" type="pres">
      <dgm:prSet presAssocID="{3EFE130E-8DD3-FB45-89DE-022C4D19B74E}" presName="composite2" presStyleCnt="0"/>
      <dgm:spPr/>
    </dgm:pt>
    <dgm:pt modelId="{D1F557F0-99F8-B14D-A4DA-BF9E9FC3A40C}" type="pres">
      <dgm:prSet presAssocID="{3EFE130E-8DD3-FB45-89DE-022C4D19B74E}" presName="background2" presStyleLbl="node2" presStyleIdx="3" presStyleCnt="4"/>
      <dgm:spPr/>
    </dgm:pt>
    <dgm:pt modelId="{9DB94C56-0B38-4543-B056-59B39852066B}" type="pres">
      <dgm:prSet presAssocID="{3EFE130E-8DD3-FB45-89DE-022C4D19B74E}" presName="text2" presStyleLbl="fgAcc2" presStyleIdx="3" presStyleCnt="4" custLinFactNeighborX="13821" custLinFactNeighborY="28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64D2C-8D74-AA4D-845A-349A11548BD2}" type="pres">
      <dgm:prSet presAssocID="{3EFE130E-8DD3-FB45-89DE-022C4D19B74E}" presName="hierChild3" presStyleCnt="0"/>
      <dgm:spPr/>
    </dgm:pt>
  </dgm:ptLst>
  <dgm:cxnLst>
    <dgm:cxn modelId="{71D86793-A6B6-ED47-8160-9FF009621D37}" type="presOf" srcId="{33C6720F-0445-FB49-B40C-0E773FC977EE}" destId="{439E9987-2648-5B41-A1D9-2C74352BFC3E}" srcOrd="0" destOrd="0" presId="urn:microsoft.com/office/officeart/2005/8/layout/hierarchy1"/>
    <dgm:cxn modelId="{4DD67BC0-9FCE-3341-8D86-AEA1FFBCDF6D}" type="presOf" srcId="{5090DEC0-B4F6-0740-BD44-F525341221DE}" destId="{7A55BF26-7342-E64F-8B21-7D6B27F602D2}" srcOrd="0" destOrd="0" presId="urn:microsoft.com/office/officeart/2005/8/layout/hierarchy1"/>
    <dgm:cxn modelId="{DA407DB7-E5D0-6F46-991B-02FBCAB8D37E}" type="presOf" srcId="{3C6AC7CB-B686-2F4F-8A6D-45875F750B69}" destId="{46019EE6-4C9D-E549-979C-6BE0792BEAAB}" srcOrd="0" destOrd="0" presId="urn:microsoft.com/office/officeart/2005/8/layout/hierarchy1"/>
    <dgm:cxn modelId="{1B55DD76-43D8-CB46-99B4-B516207113A5}" type="presOf" srcId="{D4D98754-C51D-3A41-97E3-76A2624BBD1F}" destId="{DB5CDAB7-4BE2-BE48-AE4A-1C0C172F9FB1}" srcOrd="0" destOrd="0" presId="urn:microsoft.com/office/officeart/2005/8/layout/hierarchy1"/>
    <dgm:cxn modelId="{0A2A3427-EE8E-1844-B594-C9734FD6D8B1}" type="presOf" srcId="{4916D4AE-0DA5-3946-AC9D-3AE370546CD1}" destId="{3444405F-E8E1-454F-ABCB-F21015994B99}" srcOrd="0" destOrd="0" presId="urn:microsoft.com/office/officeart/2005/8/layout/hierarchy1"/>
    <dgm:cxn modelId="{4077F5F8-5C01-BA40-807A-35E6F230E9E4}" srcId="{4916D4AE-0DA5-3946-AC9D-3AE370546CD1}" destId="{FA4C9F9C-CFD9-FC49-9E29-9D710903F957}" srcOrd="0" destOrd="0" parTransId="{0266CBF5-99BA-B04F-A2F5-DC4A9B97862A}" sibTransId="{B3BFBBFB-939B-694A-84B1-B97F7E567FDD}"/>
    <dgm:cxn modelId="{F0D35A40-16A3-9A4E-82C8-6919213D9583}" type="presOf" srcId="{19DB4761-DAF3-7D46-9F37-1A0CB5C1E617}" destId="{9B0CF487-DD82-974B-960B-4238BD72135D}" srcOrd="0" destOrd="0" presId="urn:microsoft.com/office/officeart/2005/8/layout/hierarchy1"/>
    <dgm:cxn modelId="{24FED010-D5B5-4F4A-BF77-228E75525CEE}" type="presOf" srcId="{6ECC6987-9F04-2B4F-A33D-202FA5393C89}" destId="{D3A1EF75-7D91-1C4D-9D7A-BBA40254D866}" srcOrd="0" destOrd="0" presId="urn:microsoft.com/office/officeart/2005/8/layout/hierarchy1"/>
    <dgm:cxn modelId="{166D940F-6FC0-8042-891D-98C9614A9854}" srcId="{E1AD498C-A4D7-2F47-B546-32D7AC22586A}" destId="{4916D4AE-0DA5-3946-AC9D-3AE370546CD1}" srcOrd="0" destOrd="0" parTransId="{F87DDB46-C27A-4F4F-B851-ADFD249248D5}" sibTransId="{E1ED8A16-4286-B84B-ACE7-41F1388F0B31}"/>
    <dgm:cxn modelId="{DBB99392-230A-0B46-B8E5-9E86A25BC94B}" type="presOf" srcId="{FDCC68A2-882B-464B-AEDA-AC3F3DCAF5AC}" destId="{B6150778-663C-3B49-8525-1327C427136C}" srcOrd="0" destOrd="0" presId="urn:microsoft.com/office/officeart/2005/8/layout/hierarchy1"/>
    <dgm:cxn modelId="{188FE965-F087-4240-9DE4-91297592CDC3}" type="presOf" srcId="{FA4C9F9C-CFD9-FC49-9E29-9D710903F957}" destId="{33CAA4B1-C00E-DB47-AB12-FFBAF2ACF0C0}" srcOrd="0" destOrd="0" presId="urn:microsoft.com/office/officeart/2005/8/layout/hierarchy1"/>
    <dgm:cxn modelId="{A8D41AFA-5856-0E4D-B660-1348B88190A2}" type="presOf" srcId="{3EC6E3BB-7DB2-AD4D-BB1F-97AA2CC3F27E}" destId="{53A9DA93-2715-FE49-83DC-39519295A27E}" srcOrd="0" destOrd="0" presId="urn:microsoft.com/office/officeart/2005/8/layout/hierarchy1"/>
    <dgm:cxn modelId="{51A46DEC-AE90-324D-BDC5-C31578777BBD}" srcId="{F290982C-51D9-AA4B-B5FA-0B0C156D6E70}" destId="{5090DEC0-B4F6-0740-BD44-F525341221DE}" srcOrd="0" destOrd="0" parTransId="{19DB4761-DAF3-7D46-9F37-1A0CB5C1E617}" sibTransId="{9AC6BB6D-D248-EF43-967E-51ADF6D77EA2}"/>
    <dgm:cxn modelId="{F91AF141-B6D0-004D-A18A-4BCD24289678}" type="presOf" srcId="{F87DDB46-C27A-4F4F-B851-ADFD249248D5}" destId="{86F504D5-7EFE-D04E-A9B9-90979283C34D}" srcOrd="0" destOrd="0" presId="urn:microsoft.com/office/officeart/2005/8/layout/hierarchy1"/>
    <dgm:cxn modelId="{E4D444CD-3BAF-8246-8FC4-52C3C8DF44E0}" type="presOf" srcId="{DDFFCBDA-DA89-7F4A-8260-4DD19FBED39F}" destId="{C73B8EBC-25B6-894A-9E9E-8F60331BD3CE}" srcOrd="0" destOrd="0" presId="urn:microsoft.com/office/officeart/2005/8/layout/hierarchy1"/>
    <dgm:cxn modelId="{21DB2275-C80F-5948-BFCF-DE24562D2213}" type="presOf" srcId="{3EFE130E-8DD3-FB45-89DE-022C4D19B74E}" destId="{9DB94C56-0B38-4543-B056-59B39852066B}" srcOrd="0" destOrd="0" presId="urn:microsoft.com/office/officeart/2005/8/layout/hierarchy1"/>
    <dgm:cxn modelId="{5CE999C0-A9D5-ED4F-AB9C-C08309A9110E}" type="presOf" srcId="{B3AB38D4-A172-0F4F-A1F1-0C619568CF37}" destId="{3F984AE5-9561-5B46-957C-1D5F92A340A0}" srcOrd="0" destOrd="0" presId="urn:microsoft.com/office/officeart/2005/8/layout/hierarchy1"/>
    <dgm:cxn modelId="{69A3FCC9-F597-6945-9929-9D0C33A5954E}" srcId="{3C6AC7CB-B686-2F4F-8A6D-45875F750B69}" destId="{E1AD498C-A4D7-2F47-B546-32D7AC22586A}" srcOrd="1" destOrd="0" parTransId="{33C6720F-0445-FB49-B40C-0E773FC977EE}" sibTransId="{7000530E-D1C1-FF4D-88A4-259C3606937D}"/>
    <dgm:cxn modelId="{D04282F2-86D6-504A-B51F-C8656C0C29C9}" type="presOf" srcId="{40B72169-07B7-9240-906A-4389E7EB64A5}" destId="{E07D0A13-6A68-2945-B276-82B205367E98}" srcOrd="0" destOrd="0" presId="urn:microsoft.com/office/officeart/2005/8/layout/hierarchy1"/>
    <dgm:cxn modelId="{94B6A7D0-ACCD-DE46-B975-B9123436C58F}" srcId="{3C6AC7CB-B686-2F4F-8A6D-45875F750B69}" destId="{3EFE130E-8DD3-FB45-89DE-022C4D19B74E}" srcOrd="3" destOrd="0" parTransId="{BF9727F8-0CEE-624B-B54C-2434007F4D03}" sibTransId="{F1F422EF-1817-9F4C-961B-DC486088542E}"/>
    <dgm:cxn modelId="{CDD8D0C2-4EA4-1E41-8AB4-EAEDD75254A7}" type="presOf" srcId="{BF9727F8-0CEE-624B-B54C-2434007F4D03}" destId="{0624DB7B-D78D-2444-BE43-C13DAE43244D}" srcOrd="0" destOrd="0" presId="urn:microsoft.com/office/officeart/2005/8/layout/hierarchy1"/>
    <dgm:cxn modelId="{7C4A07E9-4C1B-9443-9F1C-59D4E0190E2F}" srcId="{40B72169-07B7-9240-906A-4389E7EB64A5}" destId="{DDFFCBDA-DA89-7F4A-8260-4DD19FBED39F}" srcOrd="0" destOrd="0" parTransId="{FDCC68A2-882B-464B-AEDA-AC3F3DCAF5AC}" sibTransId="{1A741DC8-010A-784C-ACC2-9976EA7A43B4}"/>
    <dgm:cxn modelId="{B22C90E9-FD04-CE42-AA30-575C10DAC78F}" type="presOf" srcId="{0266CBF5-99BA-B04F-A2F5-DC4A9B97862A}" destId="{CFABB84D-1121-294D-9294-59555BA86F9E}" srcOrd="0" destOrd="0" presId="urn:microsoft.com/office/officeart/2005/8/layout/hierarchy1"/>
    <dgm:cxn modelId="{9D6F890C-F926-F64E-A686-8172A2C21919}" type="presOf" srcId="{209D7D5C-3FC4-5C42-B440-36EEB6DC9F2D}" destId="{535D991D-B5A1-C844-A207-81BB3E73D8CC}" srcOrd="0" destOrd="0" presId="urn:microsoft.com/office/officeart/2005/8/layout/hierarchy1"/>
    <dgm:cxn modelId="{6E6EECD4-723B-8640-8C89-50AAB14B9F81}" srcId="{3C6AC7CB-B686-2F4F-8A6D-45875F750B69}" destId="{F290982C-51D9-AA4B-B5FA-0B0C156D6E70}" srcOrd="0" destOrd="0" parTransId="{D4D98754-C51D-3A41-97E3-76A2624BBD1F}" sibTransId="{9500E04A-B695-9D47-9477-541F322D9A08}"/>
    <dgm:cxn modelId="{0F4B94F0-4C5D-D343-9BE8-E4865BB9A843}" type="presOf" srcId="{E1AD498C-A4D7-2F47-B546-32D7AC22586A}" destId="{226C0947-01AC-F843-B154-B15E636B4F75}" srcOrd="0" destOrd="0" presId="urn:microsoft.com/office/officeart/2005/8/layout/hierarchy1"/>
    <dgm:cxn modelId="{32766D18-20D2-5B45-BD6C-EED33FE1DD69}" type="presOf" srcId="{F290982C-51D9-AA4B-B5FA-0B0C156D6E70}" destId="{92C8C9F4-BF6C-A449-A5F7-727E535FD3D0}" srcOrd="0" destOrd="0" presId="urn:microsoft.com/office/officeart/2005/8/layout/hierarchy1"/>
    <dgm:cxn modelId="{09C89CF3-F6A8-614C-800F-DE01F7729BC2}" srcId="{E1AD498C-A4D7-2F47-B546-32D7AC22586A}" destId="{6ECC6987-9F04-2B4F-A33D-202FA5393C89}" srcOrd="1" destOrd="0" parTransId="{3EC6E3BB-7DB2-AD4D-BB1F-97AA2CC3F27E}" sibTransId="{3F2ADDC4-FFB5-7647-A349-079B176837A1}"/>
    <dgm:cxn modelId="{716682E7-E0FA-5B45-A3D3-49AA4E968B3E}" srcId="{B3AB38D4-A172-0F4F-A1F1-0C619568CF37}" destId="{3C6AC7CB-B686-2F4F-8A6D-45875F750B69}" srcOrd="0" destOrd="0" parTransId="{BFDF2EFD-2041-4342-895F-8B905FB2EE5E}" sibTransId="{0950DB84-0D7C-7844-BAEF-93174F9F0045}"/>
    <dgm:cxn modelId="{492A9D24-32DA-CD4A-B516-9E475C1C4F0B}" srcId="{3C6AC7CB-B686-2F4F-8A6D-45875F750B69}" destId="{40B72169-07B7-9240-906A-4389E7EB64A5}" srcOrd="2" destOrd="0" parTransId="{209D7D5C-3FC4-5C42-B440-36EEB6DC9F2D}" sibTransId="{9DE41237-9829-B441-B0E2-A2C10D707357}"/>
    <dgm:cxn modelId="{25C91BD2-98A9-484D-9BDE-F2B06A0DAAC8}" type="presParOf" srcId="{3F984AE5-9561-5B46-957C-1D5F92A340A0}" destId="{347889FB-284C-914F-B4F9-A4B5074E55F9}" srcOrd="0" destOrd="0" presId="urn:microsoft.com/office/officeart/2005/8/layout/hierarchy1"/>
    <dgm:cxn modelId="{A88B8E97-0EBA-3247-B72A-761418FBB2B5}" type="presParOf" srcId="{347889FB-284C-914F-B4F9-A4B5074E55F9}" destId="{65B1018C-1716-9F4C-8B66-FBCB51D4607E}" srcOrd="0" destOrd="0" presId="urn:microsoft.com/office/officeart/2005/8/layout/hierarchy1"/>
    <dgm:cxn modelId="{A458B87B-99B1-8747-8E19-08834D4E8E3A}" type="presParOf" srcId="{65B1018C-1716-9F4C-8B66-FBCB51D4607E}" destId="{D8CCACBB-FD7F-C440-A218-D1BF45B3E068}" srcOrd="0" destOrd="0" presId="urn:microsoft.com/office/officeart/2005/8/layout/hierarchy1"/>
    <dgm:cxn modelId="{CFE5E5FA-563D-B747-B69E-1CB4908DE0FC}" type="presParOf" srcId="{65B1018C-1716-9F4C-8B66-FBCB51D4607E}" destId="{46019EE6-4C9D-E549-979C-6BE0792BEAAB}" srcOrd="1" destOrd="0" presId="urn:microsoft.com/office/officeart/2005/8/layout/hierarchy1"/>
    <dgm:cxn modelId="{AC4B969A-FE07-5F47-B9DB-B4FC562BE616}" type="presParOf" srcId="{347889FB-284C-914F-B4F9-A4B5074E55F9}" destId="{C28021DD-D38D-2946-A86E-CE0F1408353C}" srcOrd="1" destOrd="0" presId="urn:microsoft.com/office/officeart/2005/8/layout/hierarchy1"/>
    <dgm:cxn modelId="{1C76DC4D-AC4D-9B4B-89D6-1F8ADE4A20EC}" type="presParOf" srcId="{C28021DD-D38D-2946-A86E-CE0F1408353C}" destId="{DB5CDAB7-4BE2-BE48-AE4A-1C0C172F9FB1}" srcOrd="0" destOrd="0" presId="urn:microsoft.com/office/officeart/2005/8/layout/hierarchy1"/>
    <dgm:cxn modelId="{1DEA1693-3B7A-964B-BCFB-F24EA3756054}" type="presParOf" srcId="{C28021DD-D38D-2946-A86E-CE0F1408353C}" destId="{5CF35782-2874-6A4F-99D1-F7F470D030C7}" srcOrd="1" destOrd="0" presId="urn:microsoft.com/office/officeart/2005/8/layout/hierarchy1"/>
    <dgm:cxn modelId="{16EBB6A7-4E56-6946-8289-AC00B0536FD1}" type="presParOf" srcId="{5CF35782-2874-6A4F-99D1-F7F470D030C7}" destId="{9BEA0377-E774-CD4D-9DD4-0D71C41AE2BA}" srcOrd="0" destOrd="0" presId="urn:microsoft.com/office/officeart/2005/8/layout/hierarchy1"/>
    <dgm:cxn modelId="{33D7BA83-CF5E-BD45-8431-58310E42A73B}" type="presParOf" srcId="{9BEA0377-E774-CD4D-9DD4-0D71C41AE2BA}" destId="{3F1C19F8-186C-5B46-AECB-5C916C57FEB4}" srcOrd="0" destOrd="0" presId="urn:microsoft.com/office/officeart/2005/8/layout/hierarchy1"/>
    <dgm:cxn modelId="{3C08F4BC-CB1B-324A-9866-1A53CA10B9FE}" type="presParOf" srcId="{9BEA0377-E774-CD4D-9DD4-0D71C41AE2BA}" destId="{92C8C9F4-BF6C-A449-A5F7-727E535FD3D0}" srcOrd="1" destOrd="0" presId="urn:microsoft.com/office/officeart/2005/8/layout/hierarchy1"/>
    <dgm:cxn modelId="{C545B945-3EEC-AF43-AA06-06096F3653EF}" type="presParOf" srcId="{5CF35782-2874-6A4F-99D1-F7F470D030C7}" destId="{F5C76925-97BD-8745-9D34-09FF76B8C381}" srcOrd="1" destOrd="0" presId="urn:microsoft.com/office/officeart/2005/8/layout/hierarchy1"/>
    <dgm:cxn modelId="{421D95C9-C2E3-7045-9130-2998A5F46B9C}" type="presParOf" srcId="{F5C76925-97BD-8745-9D34-09FF76B8C381}" destId="{9B0CF487-DD82-974B-960B-4238BD72135D}" srcOrd="0" destOrd="0" presId="urn:microsoft.com/office/officeart/2005/8/layout/hierarchy1"/>
    <dgm:cxn modelId="{6467BDC2-6AC8-9245-8C00-E23402111584}" type="presParOf" srcId="{F5C76925-97BD-8745-9D34-09FF76B8C381}" destId="{283F136A-44DC-EA42-B747-594659C8C0E3}" srcOrd="1" destOrd="0" presId="urn:microsoft.com/office/officeart/2005/8/layout/hierarchy1"/>
    <dgm:cxn modelId="{C805827D-1F62-6A4B-B003-B00A3EF4D28A}" type="presParOf" srcId="{283F136A-44DC-EA42-B747-594659C8C0E3}" destId="{AD662913-AA7F-9441-8967-AD7EE6F7F9BE}" srcOrd="0" destOrd="0" presId="urn:microsoft.com/office/officeart/2005/8/layout/hierarchy1"/>
    <dgm:cxn modelId="{600E69F2-1450-8244-8629-F3947E892EED}" type="presParOf" srcId="{AD662913-AA7F-9441-8967-AD7EE6F7F9BE}" destId="{D82DA853-8DB8-E644-8720-3F92837E7239}" srcOrd="0" destOrd="0" presId="urn:microsoft.com/office/officeart/2005/8/layout/hierarchy1"/>
    <dgm:cxn modelId="{7E673143-3FFA-F941-8835-699F6A04FCD3}" type="presParOf" srcId="{AD662913-AA7F-9441-8967-AD7EE6F7F9BE}" destId="{7A55BF26-7342-E64F-8B21-7D6B27F602D2}" srcOrd="1" destOrd="0" presId="urn:microsoft.com/office/officeart/2005/8/layout/hierarchy1"/>
    <dgm:cxn modelId="{ED3AC1B6-DB53-8640-B98E-061A8F6A7D78}" type="presParOf" srcId="{283F136A-44DC-EA42-B747-594659C8C0E3}" destId="{8C1A02C4-B28E-B147-8934-545366BA0A3B}" srcOrd="1" destOrd="0" presId="urn:microsoft.com/office/officeart/2005/8/layout/hierarchy1"/>
    <dgm:cxn modelId="{E20B1F47-A52F-7346-89B1-1E1238F536EF}" type="presParOf" srcId="{C28021DD-D38D-2946-A86E-CE0F1408353C}" destId="{439E9987-2648-5B41-A1D9-2C74352BFC3E}" srcOrd="2" destOrd="0" presId="urn:microsoft.com/office/officeart/2005/8/layout/hierarchy1"/>
    <dgm:cxn modelId="{E92C5005-E449-9D4D-BB7A-F7A80709CD13}" type="presParOf" srcId="{C28021DD-D38D-2946-A86E-CE0F1408353C}" destId="{9861817B-B2A4-E348-BC80-EFA828919389}" srcOrd="3" destOrd="0" presId="urn:microsoft.com/office/officeart/2005/8/layout/hierarchy1"/>
    <dgm:cxn modelId="{88EBA173-D27A-4849-9FB2-53FA17AD04F3}" type="presParOf" srcId="{9861817B-B2A4-E348-BC80-EFA828919389}" destId="{F620FFCD-286E-524A-A5E9-8C18BF4A9C14}" srcOrd="0" destOrd="0" presId="urn:microsoft.com/office/officeart/2005/8/layout/hierarchy1"/>
    <dgm:cxn modelId="{870B152F-5014-E649-B548-E1F2D1724272}" type="presParOf" srcId="{F620FFCD-286E-524A-A5E9-8C18BF4A9C14}" destId="{334732BA-93B8-7F4C-A7C1-9343D7C4C3DD}" srcOrd="0" destOrd="0" presId="urn:microsoft.com/office/officeart/2005/8/layout/hierarchy1"/>
    <dgm:cxn modelId="{358FB7FD-94A0-DF48-9401-EF2CB9BD2AA5}" type="presParOf" srcId="{F620FFCD-286E-524A-A5E9-8C18BF4A9C14}" destId="{226C0947-01AC-F843-B154-B15E636B4F75}" srcOrd="1" destOrd="0" presId="urn:microsoft.com/office/officeart/2005/8/layout/hierarchy1"/>
    <dgm:cxn modelId="{FC3BE4D1-5D29-A747-933A-5B6347F11C17}" type="presParOf" srcId="{9861817B-B2A4-E348-BC80-EFA828919389}" destId="{F46729E5-6046-DE48-A39A-AF789DBD14FB}" srcOrd="1" destOrd="0" presId="urn:microsoft.com/office/officeart/2005/8/layout/hierarchy1"/>
    <dgm:cxn modelId="{E50C334E-3C1F-8E47-8AEC-E9C9D493012B}" type="presParOf" srcId="{F46729E5-6046-DE48-A39A-AF789DBD14FB}" destId="{86F504D5-7EFE-D04E-A9B9-90979283C34D}" srcOrd="0" destOrd="0" presId="urn:microsoft.com/office/officeart/2005/8/layout/hierarchy1"/>
    <dgm:cxn modelId="{A8EF3DB2-03BE-D241-8B97-AE539EA2BC57}" type="presParOf" srcId="{F46729E5-6046-DE48-A39A-AF789DBD14FB}" destId="{974A4AE6-F7D8-1649-A95D-B7A306EC3BBD}" srcOrd="1" destOrd="0" presId="urn:microsoft.com/office/officeart/2005/8/layout/hierarchy1"/>
    <dgm:cxn modelId="{9B9A3720-73C9-1648-B779-84F1C4B47405}" type="presParOf" srcId="{974A4AE6-F7D8-1649-A95D-B7A306EC3BBD}" destId="{AEB0359F-4991-3F44-ABC8-F36281168D95}" srcOrd="0" destOrd="0" presId="urn:microsoft.com/office/officeart/2005/8/layout/hierarchy1"/>
    <dgm:cxn modelId="{B5876269-B8FC-1044-BCA3-26D3BE69FA0B}" type="presParOf" srcId="{AEB0359F-4991-3F44-ABC8-F36281168D95}" destId="{24153126-105A-6E49-89A7-F17727D98FB2}" srcOrd="0" destOrd="0" presId="urn:microsoft.com/office/officeart/2005/8/layout/hierarchy1"/>
    <dgm:cxn modelId="{FCCBBCEC-2D68-DC4D-8100-C4CA1C505594}" type="presParOf" srcId="{AEB0359F-4991-3F44-ABC8-F36281168D95}" destId="{3444405F-E8E1-454F-ABCB-F21015994B99}" srcOrd="1" destOrd="0" presId="urn:microsoft.com/office/officeart/2005/8/layout/hierarchy1"/>
    <dgm:cxn modelId="{54734167-0823-1249-9674-0D3A345DC71B}" type="presParOf" srcId="{974A4AE6-F7D8-1649-A95D-B7A306EC3BBD}" destId="{09FDB76E-4C98-8D46-B3EE-E3B0778EB89F}" srcOrd="1" destOrd="0" presId="urn:microsoft.com/office/officeart/2005/8/layout/hierarchy1"/>
    <dgm:cxn modelId="{87B49639-736F-FD4A-A0B2-E0160DE4AB86}" type="presParOf" srcId="{09FDB76E-4C98-8D46-B3EE-E3B0778EB89F}" destId="{CFABB84D-1121-294D-9294-59555BA86F9E}" srcOrd="0" destOrd="0" presId="urn:microsoft.com/office/officeart/2005/8/layout/hierarchy1"/>
    <dgm:cxn modelId="{50A61442-E517-4B47-BF3D-0AB39B4C9784}" type="presParOf" srcId="{09FDB76E-4C98-8D46-B3EE-E3B0778EB89F}" destId="{A9C657BE-E9A5-6446-BB81-A7B3C1951CC3}" srcOrd="1" destOrd="0" presId="urn:microsoft.com/office/officeart/2005/8/layout/hierarchy1"/>
    <dgm:cxn modelId="{4A2876A4-5F16-D24D-B9BB-96B6E4275A2C}" type="presParOf" srcId="{A9C657BE-E9A5-6446-BB81-A7B3C1951CC3}" destId="{D3B28620-2BA2-0542-81AF-681DF3F5D89E}" srcOrd="0" destOrd="0" presId="urn:microsoft.com/office/officeart/2005/8/layout/hierarchy1"/>
    <dgm:cxn modelId="{109152A8-D50F-8648-AD09-8204B41660B9}" type="presParOf" srcId="{D3B28620-2BA2-0542-81AF-681DF3F5D89E}" destId="{15A2600A-E8ED-1C45-BB14-9F6B1AFAA00A}" srcOrd="0" destOrd="0" presId="urn:microsoft.com/office/officeart/2005/8/layout/hierarchy1"/>
    <dgm:cxn modelId="{FEB5DC5B-740D-CE48-A8F4-28AD60E4029A}" type="presParOf" srcId="{D3B28620-2BA2-0542-81AF-681DF3F5D89E}" destId="{33CAA4B1-C00E-DB47-AB12-FFBAF2ACF0C0}" srcOrd="1" destOrd="0" presId="urn:microsoft.com/office/officeart/2005/8/layout/hierarchy1"/>
    <dgm:cxn modelId="{8235408A-6BAE-9E4C-A133-B60471989963}" type="presParOf" srcId="{A9C657BE-E9A5-6446-BB81-A7B3C1951CC3}" destId="{FF178541-DA4A-1F4F-8E26-84401C0B9810}" srcOrd="1" destOrd="0" presId="urn:microsoft.com/office/officeart/2005/8/layout/hierarchy1"/>
    <dgm:cxn modelId="{C2E35F85-7B48-634C-BAE7-FF9553ACA962}" type="presParOf" srcId="{F46729E5-6046-DE48-A39A-AF789DBD14FB}" destId="{53A9DA93-2715-FE49-83DC-39519295A27E}" srcOrd="2" destOrd="0" presId="urn:microsoft.com/office/officeart/2005/8/layout/hierarchy1"/>
    <dgm:cxn modelId="{7A2B4991-91CE-3240-A2DF-79EBDE90C605}" type="presParOf" srcId="{F46729E5-6046-DE48-A39A-AF789DBD14FB}" destId="{DB22AF11-FE48-5749-AB6E-EE9B0542A69A}" srcOrd="3" destOrd="0" presId="urn:microsoft.com/office/officeart/2005/8/layout/hierarchy1"/>
    <dgm:cxn modelId="{BC49A4E5-287A-7845-BCDD-193124A8FB38}" type="presParOf" srcId="{DB22AF11-FE48-5749-AB6E-EE9B0542A69A}" destId="{FCB34163-F921-074A-A61A-C637A1EEF05B}" srcOrd="0" destOrd="0" presId="urn:microsoft.com/office/officeart/2005/8/layout/hierarchy1"/>
    <dgm:cxn modelId="{748574E7-536C-7746-B29C-00DACE770301}" type="presParOf" srcId="{FCB34163-F921-074A-A61A-C637A1EEF05B}" destId="{98436FB5-D730-EF48-A61A-F6383091C4C4}" srcOrd="0" destOrd="0" presId="urn:microsoft.com/office/officeart/2005/8/layout/hierarchy1"/>
    <dgm:cxn modelId="{EF8D5997-66A3-CE46-9D8D-8698AAC1F30E}" type="presParOf" srcId="{FCB34163-F921-074A-A61A-C637A1EEF05B}" destId="{D3A1EF75-7D91-1C4D-9D7A-BBA40254D866}" srcOrd="1" destOrd="0" presId="urn:microsoft.com/office/officeart/2005/8/layout/hierarchy1"/>
    <dgm:cxn modelId="{302AD5E8-8156-8D45-AC79-DFFA7CDE1545}" type="presParOf" srcId="{DB22AF11-FE48-5749-AB6E-EE9B0542A69A}" destId="{32CAA24A-5D1C-CA48-91A4-8457C03C1921}" srcOrd="1" destOrd="0" presId="urn:microsoft.com/office/officeart/2005/8/layout/hierarchy1"/>
    <dgm:cxn modelId="{7670328A-21BB-A44A-88A2-854F7AEAF0C1}" type="presParOf" srcId="{C28021DD-D38D-2946-A86E-CE0F1408353C}" destId="{535D991D-B5A1-C844-A207-81BB3E73D8CC}" srcOrd="4" destOrd="0" presId="urn:microsoft.com/office/officeart/2005/8/layout/hierarchy1"/>
    <dgm:cxn modelId="{C58527F8-5FF2-8C4F-880C-EF2640C020DD}" type="presParOf" srcId="{C28021DD-D38D-2946-A86E-CE0F1408353C}" destId="{0424CB38-FA97-ED4B-BA9F-7E58ECC1E575}" srcOrd="5" destOrd="0" presId="urn:microsoft.com/office/officeart/2005/8/layout/hierarchy1"/>
    <dgm:cxn modelId="{839EEB76-D70D-A244-9389-2D9BDCC28959}" type="presParOf" srcId="{0424CB38-FA97-ED4B-BA9F-7E58ECC1E575}" destId="{E2021D5C-A236-9B4C-882A-BF13CA509A43}" srcOrd="0" destOrd="0" presId="urn:microsoft.com/office/officeart/2005/8/layout/hierarchy1"/>
    <dgm:cxn modelId="{59FFA245-3E9C-824D-8C97-4F09602EB509}" type="presParOf" srcId="{E2021D5C-A236-9B4C-882A-BF13CA509A43}" destId="{5C5AD6BD-B4C7-1B4E-84F5-EDF2BA687BF1}" srcOrd="0" destOrd="0" presId="urn:microsoft.com/office/officeart/2005/8/layout/hierarchy1"/>
    <dgm:cxn modelId="{5992ECF2-D699-0244-A437-8664F02185D3}" type="presParOf" srcId="{E2021D5C-A236-9B4C-882A-BF13CA509A43}" destId="{E07D0A13-6A68-2945-B276-82B205367E98}" srcOrd="1" destOrd="0" presId="urn:microsoft.com/office/officeart/2005/8/layout/hierarchy1"/>
    <dgm:cxn modelId="{A353533E-CD12-2D4A-B0F5-34D7C1590AB4}" type="presParOf" srcId="{0424CB38-FA97-ED4B-BA9F-7E58ECC1E575}" destId="{14573BAE-F7EE-5540-828E-635EA1E4C73C}" srcOrd="1" destOrd="0" presId="urn:microsoft.com/office/officeart/2005/8/layout/hierarchy1"/>
    <dgm:cxn modelId="{71024F24-BFF3-FB47-8356-DB20BB119A8F}" type="presParOf" srcId="{14573BAE-F7EE-5540-828E-635EA1E4C73C}" destId="{B6150778-663C-3B49-8525-1327C427136C}" srcOrd="0" destOrd="0" presId="urn:microsoft.com/office/officeart/2005/8/layout/hierarchy1"/>
    <dgm:cxn modelId="{C5BEDE96-0A2A-ED4A-B1D3-090297E00A4F}" type="presParOf" srcId="{14573BAE-F7EE-5540-828E-635EA1E4C73C}" destId="{7603E276-B88E-EB41-8971-854A8AC4D236}" srcOrd="1" destOrd="0" presId="urn:microsoft.com/office/officeart/2005/8/layout/hierarchy1"/>
    <dgm:cxn modelId="{68C8F898-69E1-9443-AF05-818C123746E7}" type="presParOf" srcId="{7603E276-B88E-EB41-8971-854A8AC4D236}" destId="{C5F67CC0-E63D-074F-9349-BAEEC90500CB}" srcOrd="0" destOrd="0" presId="urn:microsoft.com/office/officeart/2005/8/layout/hierarchy1"/>
    <dgm:cxn modelId="{834A195E-0C90-CC47-8E9D-FA825A5870FD}" type="presParOf" srcId="{C5F67CC0-E63D-074F-9349-BAEEC90500CB}" destId="{0347999E-EF5A-3D4B-B803-13E81578BC17}" srcOrd="0" destOrd="0" presId="urn:microsoft.com/office/officeart/2005/8/layout/hierarchy1"/>
    <dgm:cxn modelId="{923864B6-4ACD-8249-9F49-93E24EA6D665}" type="presParOf" srcId="{C5F67CC0-E63D-074F-9349-BAEEC90500CB}" destId="{C73B8EBC-25B6-894A-9E9E-8F60331BD3CE}" srcOrd="1" destOrd="0" presId="urn:microsoft.com/office/officeart/2005/8/layout/hierarchy1"/>
    <dgm:cxn modelId="{E84D9989-F318-AF4F-982B-FA5E38934601}" type="presParOf" srcId="{7603E276-B88E-EB41-8971-854A8AC4D236}" destId="{914E1309-96B6-E448-96EB-07B2AB60EACB}" srcOrd="1" destOrd="0" presId="urn:microsoft.com/office/officeart/2005/8/layout/hierarchy1"/>
    <dgm:cxn modelId="{3B22CBEF-F63E-9B44-A350-833A47DE0A72}" type="presParOf" srcId="{C28021DD-D38D-2946-A86E-CE0F1408353C}" destId="{0624DB7B-D78D-2444-BE43-C13DAE43244D}" srcOrd="6" destOrd="0" presId="urn:microsoft.com/office/officeart/2005/8/layout/hierarchy1"/>
    <dgm:cxn modelId="{76C40405-95EA-9941-8A9D-AB551DD6C5F8}" type="presParOf" srcId="{C28021DD-D38D-2946-A86E-CE0F1408353C}" destId="{828EAB69-F32F-F341-A2FE-712F8B8F8D98}" srcOrd="7" destOrd="0" presId="urn:microsoft.com/office/officeart/2005/8/layout/hierarchy1"/>
    <dgm:cxn modelId="{601E21BF-D787-914E-9E43-E122D9AFCA0C}" type="presParOf" srcId="{828EAB69-F32F-F341-A2FE-712F8B8F8D98}" destId="{D8CD1C51-4BA1-564D-9ECD-4872ADFD7B50}" srcOrd="0" destOrd="0" presId="urn:microsoft.com/office/officeart/2005/8/layout/hierarchy1"/>
    <dgm:cxn modelId="{250CD6F3-FD6A-9042-AB8C-132A11D6BEB4}" type="presParOf" srcId="{D8CD1C51-4BA1-564D-9ECD-4872ADFD7B50}" destId="{D1F557F0-99F8-B14D-A4DA-BF9E9FC3A40C}" srcOrd="0" destOrd="0" presId="urn:microsoft.com/office/officeart/2005/8/layout/hierarchy1"/>
    <dgm:cxn modelId="{C8B2A2E1-A825-F745-A290-E95E87D9803D}" type="presParOf" srcId="{D8CD1C51-4BA1-564D-9ECD-4872ADFD7B50}" destId="{9DB94C56-0B38-4543-B056-59B39852066B}" srcOrd="1" destOrd="0" presId="urn:microsoft.com/office/officeart/2005/8/layout/hierarchy1"/>
    <dgm:cxn modelId="{35BBC18E-4A04-B648-9AF1-9AF68A973D13}" type="presParOf" srcId="{828EAB69-F32F-F341-A2FE-712F8B8F8D98}" destId="{F7064D2C-8D74-AA4D-845A-349A11548BD2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F4063-CE54-4309-98D3-B368CDBC3FBE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D79589-CD56-45E9-8ACB-5C6664233736}">
      <dgm:prSet custT="1"/>
      <dgm:spPr>
        <a:xfrm>
          <a:off x="4006195" y="381518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видов и увеличение объема образовательных услуг в соответствии с запросами социума.</a:t>
          </a:r>
          <a:endParaRPr lang="ru-RU" sz="1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1A0FC14-8C5B-45E2-B7C6-CBA100CEC9EA}" type="parTrans" cxnId="{C9F7AC59-9A26-4E40-93CB-D3DB9DC6B393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A36656FB-77EC-40D7-8600-7C41248716A8}" type="sibTrans" cxnId="{C9F7AC59-9A26-4E40-93CB-D3DB9DC6B393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D776DCFB-C157-49EB-9DA3-95070C17D76C}">
      <dgm:prSet custT="1"/>
      <dgm:spPr>
        <a:xfrm>
          <a:off x="7865463" y="381518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Увеличение  количества и повышение эффективности работы по договорам научного сотрудничества.</a:t>
          </a:r>
        </a:p>
      </dgm:t>
    </dgm:pt>
    <dgm:pt modelId="{16C07DDC-4ADA-475C-99BC-DCE485B3ACAD}" type="parTrans" cxnId="{CC3DA16B-690E-4304-828A-7E1986284F09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D4F71517-94DC-48AC-94E4-9725AD1557D6}" type="sibTrans" cxnId="{CC3DA16B-690E-4304-828A-7E1986284F09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19DBB4A3-B256-4968-8308-D0DFEE8712A9}">
      <dgm:prSet custT="1"/>
      <dgm:spPr>
        <a:xfrm>
          <a:off x="146926" y="1767670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проекта по формированию образовательной экосистемы в учреждении.</a:t>
          </a:r>
        </a:p>
      </dgm:t>
    </dgm:pt>
    <dgm:pt modelId="{13A2B788-7424-4CE2-B516-A25C1A53F97B}" type="parTrans" cxnId="{928208DA-95A8-4B46-8DB2-5684AA11683F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EED3A597-0D4B-447F-B113-4574CBC90842}" type="sibTrans" cxnId="{928208DA-95A8-4B46-8DB2-5684AA11683F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30F66F27-1836-40E0-A870-DEDBF655A83F}">
      <dgm:prSet custT="1"/>
      <dgm:spPr>
        <a:xfrm>
          <a:off x="4006195" y="1767670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Усовершенствование дополнительных образовательных программ в условиях повышения качества образования.</a:t>
          </a:r>
          <a:endParaRPr lang="ru-RU" sz="1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6B508A-EB90-452F-AF61-269F78E832CE}" type="parTrans" cxnId="{6B44DC40-4506-46B4-8813-5378357245EB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BF0D6B54-2AED-4421-AC34-78F0F11F0032}" type="sibTrans" cxnId="{6B44DC40-4506-46B4-8813-5378357245EB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23D21186-89DC-4FDB-8C37-0B43BB3D6426}">
      <dgm:prSet custT="1"/>
      <dgm:spPr>
        <a:xfrm>
          <a:off x="7865463" y="1767670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участия коллектива, родительского актива в принятии и реализации правовых и управленческих решений относительно деятельности учреждения.</a:t>
          </a:r>
          <a:endParaRPr lang="ru-RU" sz="1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21CE113-F5C6-4156-9A8D-56EEB8317424}" type="parTrans" cxnId="{73536DA2-78DF-4D41-8B29-EBEEFEF0DB80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C21F8D98-06B4-4040-95E7-D0B13AE9FC3D}" type="sibTrans" cxnId="{73536DA2-78DF-4D41-8B29-EBEEFEF0DB80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E3E976D1-3DBA-49E2-BC5D-9DDE51468892}">
      <dgm:prSet custT="1"/>
      <dgm:spPr>
        <a:xfrm>
          <a:off x="146926" y="3153823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обучения как персональную учебную траекторию, проходящую как индивидуально, так и в разных группах «коллективного обучения». </a:t>
          </a:r>
        </a:p>
      </dgm:t>
    </dgm:pt>
    <dgm:pt modelId="{A41CC6F0-FEAD-468A-BAE8-597C91A429A0}" type="parTrans" cxnId="{482ADCA5-E4D0-48EF-996C-CB547D391780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5BB44BB9-08DB-49FD-9442-CF6E90F3C40F}" type="sibTrans" cxnId="{482ADCA5-E4D0-48EF-996C-CB547D391780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A75D461F-1332-4BDA-A6E4-9B915B6B400A}">
      <dgm:prSet custT="1"/>
      <dgm:spPr>
        <a:xfrm>
          <a:off x="4006195" y="3153823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спектра дополнительных общеразвивающих  общеобразовательных программ технической и естественнонаучной направленности.</a:t>
          </a:r>
          <a:endParaRPr lang="ru-RU" sz="14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0055484-C0ED-4AFA-BFD5-4DCF01743C75}" type="parTrans" cxnId="{06390FF6-4998-4919-A4E8-D22D0E15E92F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D3A256DB-08B5-4318-9BFE-0F4254E8BADC}" type="sibTrans" cxnId="{06390FF6-4998-4919-A4E8-D22D0E15E92F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CD916EB7-6A37-4C63-B0F6-D60507843BE9}">
      <dgm:prSet custT="1"/>
      <dgm:spPr>
        <a:xfrm>
          <a:off x="7865463" y="3153823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3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работы  над </a:t>
          </a:r>
          <a:r>
            <a:rPr lang="ru-RU" sz="1300" b="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критериальным</a:t>
          </a:r>
          <a:r>
            <a:rPr lang="ru-RU" sz="13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аппаратом оценивания успешности обучающихся для создания базы одаренных детей, в рамках реализации проекта «Одаренные дети достояние нации».</a:t>
          </a:r>
        </a:p>
      </dgm:t>
    </dgm:pt>
    <dgm:pt modelId="{DD285A35-47F6-409B-B5D8-A4746F046D81}" type="parTrans" cxnId="{0D63F0D9-53C1-415C-87C1-BF2A993B8849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8F527C84-C7ED-47C2-B934-A6E7D89C87F9}" type="sibTrans" cxnId="{0D63F0D9-53C1-415C-87C1-BF2A993B8849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36E1689E-679B-4D45-9C87-D0D063A9146D}">
      <dgm:prSet custT="1"/>
      <dgm:spPr>
        <a:xfrm>
          <a:off x="146926" y="4539975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Обеспечение смещения образовательного пространства на территорию организации – партнера, согласно заключенным договорам сотрудничества. </a:t>
          </a:r>
        </a:p>
      </dgm:t>
    </dgm:pt>
    <dgm:pt modelId="{27F85CC0-DD01-4ED5-BEE3-667D729630AE}" type="parTrans" cxnId="{C1241099-DF3B-4D78-8F03-1CAFCB54358E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24333C71-C20D-428D-A197-ADD4B0E315B1}" type="sibTrans" cxnId="{C1241099-DF3B-4D78-8F03-1CAFCB54358E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22FE7BA0-70AC-4489-A816-36378471E956}">
      <dgm:prSet custT="1"/>
      <dgm:spPr>
        <a:xfrm>
          <a:off x="4006195" y="4539975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Повышение профессионального уровня кадрового состава  в условиях формирования инновационной образовательной среды учреждения.</a:t>
          </a:r>
        </a:p>
      </dgm:t>
    </dgm:pt>
    <dgm:pt modelId="{1D99CB90-7E8D-4E95-A395-281673000B1E}" type="parTrans" cxnId="{1C2BE5C1-6169-42A2-B2AF-A3719E242416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2F881522-2E66-4B4D-A41A-B0F7D931AA66}" type="sibTrans" cxnId="{1C2BE5C1-6169-42A2-B2AF-A3719E242416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CEA485BD-553C-48F1-B722-DCD2517BFACF}">
      <dgm:prSet custT="1"/>
      <dgm:spPr>
        <a:xfrm>
          <a:off x="7865463" y="4539975"/>
          <a:ext cx="3523494" cy="1101091"/>
        </a:xfrm>
      </dgm:spPr>
      <dgm:t>
        <a:bodyPr/>
        <a:lstStyle/>
        <a:p>
          <a:pPr algn="just" rtl="0">
            <a:buNone/>
          </a:pPr>
          <a:r>
            <a:rPr lang="ru-RU" sz="1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и проведение мероприятий в соответствии с планом работы учреждения.</a:t>
          </a:r>
        </a:p>
      </dgm:t>
    </dgm:pt>
    <dgm:pt modelId="{996DBFD2-C6F3-4556-9DFB-ECF7212E9240}" type="parTrans" cxnId="{F0AF59EB-2B0A-464D-8181-27C610399561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10AD1461-7233-49EE-AF1C-4D72AD3B2137}" type="sibTrans" cxnId="{F0AF59EB-2B0A-464D-8181-27C610399561}">
      <dgm:prSet/>
      <dgm:spPr/>
      <dgm:t>
        <a:bodyPr/>
        <a:lstStyle/>
        <a:p>
          <a:pPr algn="just"/>
          <a:endParaRPr lang="ru-RU" b="0">
            <a:solidFill>
              <a:schemeClr val="accent4"/>
            </a:solidFill>
          </a:endParaRPr>
        </a:p>
      </dgm:t>
    </dgm:pt>
    <dgm:pt modelId="{02EBD73C-8B5E-42C6-B88C-3907AA3A3347}" type="pres">
      <dgm:prSet presAssocID="{1BCF4063-CE54-4309-98D3-B368CDBC3F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017A25-A334-4E46-9BD6-2FE0BAFD1F40}" type="pres">
      <dgm:prSet presAssocID="{A4D79589-CD56-45E9-8ACB-5C6664233736}" presName="composite" presStyleCnt="0"/>
      <dgm:spPr/>
    </dgm:pt>
    <dgm:pt modelId="{7CC848AD-7025-483A-8D50-6090FC4FCB44}" type="pres">
      <dgm:prSet presAssocID="{A4D79589-CD56-45E9-8ACB-5C6664233736}" presName="rect1" presStyleLbl="trAlignAcc1" presStyleIdx="0" presStyleCnt="11" custLinFactY="25327" custLinFactNeighborX="1187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6C24ADC-321F-4450-8B7A-985C98A29EDD}" type="pres">
      <dgm:prSet presAssocID="{A4D79589-CD56-45E9-8ACB-5C6664233736}" presName="rect2" presStyleLbl="fgImgPlace1" presStyleIdx="0" presStyleCnt="11" custLinFactY="19887" custLinFactNeighborX="7234" custLinFactNeighborY="100000"/>
      <dgm:spPr>
        <a:xfrm>
          <a:off x="3859382" y="222471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B22903FB-80D9-4A62-9F88-CE1A04AA2C7A}" type="pres">
      <dgm:prSet presAssocID="{A36656FB-77EC-40D7-8600-7C41248716A8}" presName="sibTrans" presStyleCnt="0"/>
      <dgm:spPr/>
    </dgm:pt>
    <dgm:pt modelId="{88B5C218-FB57-408B-8ABA-161E9F32E028}" type="pres">
      <dgm:prSet presAssocID="{D776DCFB-C157-49EB-9DA3-95070C17D76C}" presName="composite" presStyleCnt="0"/>
      <dgm:spPr/>
    </dgm:pt>
    <dgm:pt modelId="{76B3A3DF-0A04-44F0-B1A4-952A28BC9A99}" type="pres">
      <dgm:prSet presAssocID="{D776DCFB-C157-49EB-9DA3-95070C17D76C}" presName="rect1" presStyleLbl="trAlignAcc1" presStyleIdx="1" presStyleCnt="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231D331-8CA4-4A23-A9A0-79E2E5BEABE8}" type="pres">
      <dgm:prSet presAssocID="{D776DCFB-C157-49EB-9DA3-95070C17D76C}" presName="rect2" presStyleLbl="fgImgPlace1" presStyleIdx="1" presStyleCnt="11"/>
      <dgm:spPr>
        <a:xfrm>
          <a:off x="7718650" y="222471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21B4F14-622D-4AD9-90CC-7428136D784C}" type="pres">
      <dgm:prSet presAssocID="{D4F71517-94DC-48AC-94E4-9725AD1557D6}" presName="sibTrans" presStyleCnt="0"/>
      <dgm:spPr/>
    </dgm:pt>
    <dgm:pt modelId="{BFDF631A-FA92-471D-B6C2-46E36E6C6247}" type="pres">
      <dgm:prSet presAssocID="{19DBB4A3-B256-4968-8308-D0DFEE8712A9}" presName="composite" presStyleCnt="0"/>
      <dgm:spPr/>
    </dgm:pt>
    <dgm:pt modelId="{77EF1F22-1133-4027-8F34-E9B02C249745}" type="pres">
      <dgm:prSet presAssocID="{19DBB4A3-B256-4968-8308-D0DFEE8712A9}" presName="rect1" presStyleLbl="trAlignAcc1" presStyleIdx="2" presStyleCnt="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69A6F2C-1A27-41DA-83D1-B64394331118}" type="pres">
      <dgm:prSet presAssocID="{19DBB4A3-B256-4968-8308-D0DFEE8712A9}" presName="rect2" presStyleLbl="fgImgPlace1" presStyleIdx="2" presStyleCnt="11"/>
      <dgm:spPr>
        <a:xfrm>
          <a:off x="114" y="1608624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A3E5AD1-0DE1-4C23-A616-711FDD2CD02D}" type="pres">
      <dgm:prSet presAssocID="{EED3A597-0D4B-447F-B113-4574CBC90842}" presName="sibTrans" presStyleCnt="0"/>
      <dgm:spPr/>
    </dgm:pt>
    <dgm:pt modelId="{E43D819E-7CE7-4201-9A90-57D166CA1202}" type="pres">
      <dgm:prSet presAssocID="{30F66F27-1836-40E0-A870-DEDBF655A83F}" presName="composite" presStyleCnt="0"/>
      <dgm:spPr/>
    </dgm:pt>
    <dgm:pt modelId="{627C6248-C382-494C-9026-52E33A2C2EC3}" type="pres">
      <dgm:prSet presAssocID="{30F66F27-1836-40E0-A870-DEDBF655A83F}" presName="rect1" presStyleLbl="trAlignAcc1" presStyleIdx="3" presStyleCnt="11" custLinFactY="25327" custLinFactNeighborX="1978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B1AD60C-8A90-423F-A785-D5AA8E88A056}" type="pres">
      <dgm:prSet presAssocID="{30F66F27-1836-40E0-A870-DEDBF655A83F}" presName="rect2" presStyleLbl="fgImgPlace1" presStyleIdx="3" presStyleCnt="11" custLinFactY="19112" custLinFactNeighborX="9034" custLinFactNeighborY="100000"/>
      <dgm:spPr>
        <a:xfrm>
          <a:off x="3859382" y="1608624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567DADA-75B9-485F-BC1D-4CD13AFF31EA}" type="pres">
      <dgm:prSet presAssocID="{BF0D6B54-2AED-4421-AC34-78F0F11F0032}" presName="sibTrans" presStyleCnt="0"/>
      <dgm:spPr/>
    </dgm:pt>
    <dgm:pt modelId="{DBEA968D-92AA-4511-9BF4-CF2A50A0C760}" type="pres">
      <dgm:prSet presAssocID="{23D21186-89DC-4FDB-8C37-0B43BB3D6426}" presName="composite" presStyleCnt="0"/>
      <dgm:spPr/>
    </dgm:pt>
    <dgm:pt modelId="{BB0CEB38-BF09-4092-89A3-D3B658AFCA76}" type="pres">
      <dgm:prSet presAssocID="{23D21186-89DC-4FDB-8C37-0B43BB3D6426}" presName="rect1" presStyleLbl="trAlignAcc1" presStyleIdx="4" presStyleCnt="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768EDC8-3AAC-418C-97B6-4242AE88F8EE}" type="pres">
      <dgm:prSet presAssocID="{23D21186-89DC-4FDB-8C37-0B43BB3D6426}" presName="rect2" presStyleLbl="fgImgPlace1" presStyleIdx="4" presStyleCnt="11"/>
      <dgm:spPr>
        <a:xfrm>
          <a:off x="7718650" y="1608624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D3F865A-56E7-4027-BD20-9C43D86D1B75}" type="pres">
      <dgm:prSet presAssocID="{C21F8D98-06B4-4040-95E7-D0B13AE9FC3D}" presName="sibTrans" presStyleCnt="0"/>
      <dgm:spPr/>
    </dgm:pt>
    <dgm:pt modelId="{5EE18279-023C-4A8B-9CD1-14E0FB4954F9}" type="pres">
      <dgm:prSet presAssocID="{E3E976D1-3DBA-49E2-BC5D-9DDE51468892}" presName="composite" presStyleCnt="0"/>
      <dgm:spPr/>
    </dgm:pt>
    <dgm:pt modelId="{8FAD7247-00CB-4327-B62E-E01EAFE4F624}" type="pres">
      <dgm:prSet presAssocID="{E3E976D1-3DBA-49E2-BC5D-9DDE51468892}" presName="rect1" presStyleLbl="trAlignAcc1" presStyleIdx="5" presStyleCnt="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F86DE88-9FDC-4709-A110-53373228CE71}" type="pres">
      <dgm:prSet presAssocID="{E3E976D1-3DBA-49E2-BC5D-9DDE51468892}" presName="rect2" presStyleLbl="fgImgPlace1" presStyleIdx="5" presStyleCnt="11"/>
      <dgm:spPr>
        <a:xfrm>
          <a:off x="114" y="2994776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F358DE4-58A1-476B-805F-8D9CBFB34B76}" type="pres">
      <dgm:prSet presAssocID="{5BB44BB9-08DB-49FD-9442-CF6E90F3C40F}" presName="sibTrans" presStyleCnt="0"/>
      <dgm:spPr/>
    </dgm:pt>
    <dgm:pt modelId="{76A9C4B2-7E5B-46AB-BE32-F2533DF12414}" type="pres">
      <dgm:prSet presAssocID="{A75D461F-1332-4BDA-A6E4-9B915B6B400A}" presName="composite" presStyleCnt="0"/>
      <dgm:spPr/>
    </dgm:pt>
    <dgm:pt modelId="{CE1D8027-86AB-447C-9816-99C4796A1765}" type="pres">
      <dgm:prSet presAssocID="{A75D461F-1332-4BDA-A6E4-9B915B6B400A}" presName="rect1" presStyleLbl="trAlignAcc1" presStyleIdx="6" presStyleCnt="11" custLinFactY="24842" custLinFactNeighborX="1187" custLinFactNeighborY="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4C2B1E-3481-45AD-80EC-AF89E9FE3605}" type="pres">
      <dgm:prSet presAssocID="{A75D461F-1332-4BDA-A6E4-9B915B6B400A}" presName="rect2" presStyleLbl="fgImgPlace1" presStyleIdx="6" presStyleCnt="11" custLinFactY="18153" custLinFactNeighborX="7233" custLinFactNeighborY="100000"/>
      <dgm:spPr>
        <a:xfrm>
          <a:off x="3859382" y="2994776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6A64FA54-0299-4E16-96DD-1A418AF7278E}" type="pres">
      <dgm:prSet presAssocID="{D3A256DB-08B5-4318-9BFE-0F4254E8BADC}" presName="sibTrans" presStyleCnt="0"/>
      <dgm:spPr/>
    </dgm:pt>
    <dgm:pt modelId="{93EA5BD9-E713-41D1-BCD1-A1B7B745CB25}" type="pres">
      <dgm:prSet presAssocID="{CD916EB7-6A37-4C63-B0F6-D60507843BE9}" presName="composite" presStyleCnt="0"/>
      <dgm:spPr/>
    </dgm:pt>
    <dgm:pt modelId="{2693C9A6-ACA0-4FB0-99FD-628758F909DF}" type="pres">
      <dgm:prSet presAssocID="{CD916EB7-6A37-4C63-B0F6-D60507843BE9}" presName="rect1" presStyleLbl="trAlignAcc1" presStyleIdx="7" presStyleCnt="1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536590-ED71-4AEE-8302-CE1E5571210C}" type="pres">
      <dgm:prSet presAssocID="{CD916EB7-6A37-4C63-B0F6-D60507843BE9}" presName="rect2" presStyleLbl="fgImgPlace1" presStyleIdx="7" presStyleCnt="11"/>
      <dgm:spPr>
        <a:xfrm>
          <a:off x="7718650" y="2994776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B666FB1-BEA7-49E1-9826-B3F450B9E04E}" type="pres">
      <dgm:prSet presAssocID="{8F527C84-C7ED-47C2-B934-A6E7D89C87F9}" presName="sibTrans" presStyleCnt="0"/>
      <dgm:spPr/>
    </dgm:pt>
    <dgm:pt modelId="{48CA415A-BA0D-4025-8726-EF46CFCF01CB}" type="pres">
      <dgm:prSet presAssocID="{36E1689E-679B-4D45-9C87-D0D063A9146D}" presName="composite" presStyleCnt="0"/>
      <dgm:spPr/>
    </dgm:pt>
    <dgm:pt modelId="{C5A670E2-FF11-44D9-BBBA-CD9458DCEDC0}" type="pres">
      <dgm:prSet presAssocID="{36E1689E-679B-4D45-9C87-D0D063A9146D}" presName="rect1" presStyleLbl="trAlignAcc1" presStyleIdx="8" presStyleCnt="11" custLinFactNeighborX="-7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FA70991-1ABB-4EF8-8926-674F2E530ACE}" type="pres">
      <dgm:prSet presAssocID="{36E1689E-679B-4D45-9C87-D0D063A9146D}" presName="rect2" presStyleLbl="fgImgPlace1" presStyleIdx="8" presStyleCnt="11"/>
      <dgm:spPr>
        <a:xfrm>
          <a:off x="114" y="4380928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7846F0C-21B8-4EDD-99BB-0FB5823CEA2E}" type="pres">
      <dgm:prSet presAssocID="{24333C71-C20D-428D-A197-ADD4B0E315B1}" presName="sibTrans" presStyleCnt="0"/>
      <dgm:spPr/>
    </dgm:pt>
    <dgm:pt modelId="{35F620BA-13BE-464D-824D-A239E1B0D920}" type="pres">
      <dgm:prSet presAssocID="{22FE7BA0-70AC-4489-A816-36378471E956}" presName="composite" presStyleCnt="0"/>
      <dgm:spPr/>
    </dgm:pt>
    <dgm:pt modelId="{7A96E3BF-58CC-413E-A2C4-56B4B779DCE0}" type="pres">
      <dgm:prSet presAssocID="{22FE7BA0-70AC-4489-A816-36378471E956}" presName="rect1" presStyleLbl="trAlignAcc1" presStyleIdx="9" presStyleCnt="11" custLinFactNeighborX="56178" custLinFactNeighborY="-10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E5E6DF-9C04-4C16-87D8-4787C53614ED}" type="pres">
      <dgm:prSet presAssocID="{22FE7BA0-70AC-4489-A816-36378471E956}" presName="rect2" presStyleLbl="fgImgPlace1" presStyleIdx="9" presStyleCnt="11" custLinFactX="100000" custLinFactNeighborX="151377" custLinFactNeighborY="-2854"/>
      <dgm:spPr>
        <a:xfrm>
          <a:off x="3859382" y="4380928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53E6B201-7DE2-4518-808A-5890E12E519E}" type="pres">
      <dgm:prSet presAssocID="{2F881522-2E66-4B4D-A41A-B0F7D931AA66}" presName="sibTrans" presStyleCnt="0"/>
      <dgm:spPr/>
    </dgm:pt>
    <dgm:pt modelId="{D4C7ECF7-65A1-4183-A762-FFAD6919EAC4}" type="pres">
      <dgm:prSet presAssocID="{CEA485BD-553C-48F1-B722-DCD2517BFACF}" presName="composite" presStyleCnt="0"/>
      <dgm:spPr/>
    </dgm:pt>
    <dgm:pt modelId="{8B05015F-B934-41B2-8F39-805D6A13CDB0}" type="pres">
      <dgm:prSet presAssocID="{CEA485BD-553C-48F1-B722-DCD2517BFACF}" presName="rect1" presStyleLbl="trAlignAcc1" presStyleIdx="10" presStyleCnt="11" custLinFactNeighborX="55384" custLinFactNeighborY="-104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CA6D8-4EEF-4C81-B99B-3C23D8E3F130}" type="pres">
      <dgm:prSet presAssocID="{CEA485BD-553C-48F1-B722-DCD2517BFACF}" presName="rect2" presStyleLbl="fgImgPlace1" presStyleIdx="10" presStyleCnt="11" custLinFactX="100000" custLinFactNeighborX="144143" custLinFactNeighborY="-1648"/>
      <dgm:spPr>
        <a:xfrm>
          <a:off x="7718650" y="4380928"/>
          <a:ext cx="770764" cy="115614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D013D207-01E4-425D-8813-2FAC84DB969A}" type="presOf" srcId="{22FE7BA0-70AC-4489-A816-36378471E956}" destId="{7A96E3BF-58CC-413E-A2C4-56B4B779DCE0}" srcOrd="0" destOrd="0" presId="urn:microsoft.com/office/officeart/2008/layout/PictureStrips"/>
    <dgm:cxn modelId="{EE45F2DE-0455-4B2C-9455-4D666590199C}" type="presOf" srcId="{CD916EB7-6A37-4C63-B0F6-D60507843BE9}" destId="{2693C9A6-ACA0-4FB0-99FD-628758F909DF}" srcOrd="0" destOrd="0" presId="urn:microsoft.com/office/officeart/2008/layout/PictureStrips"/>
    <dgm:cxn modelId="{C1241099-DF3B-4D78-8F03-1CAFCB54358E}" srcId="{1BCF4063-CE54-4309-98D3-B368CDBC3FBE}" destId="{36E1689E-679B-4D45-9C87-D0D063A9146D}" srcOrd="8" destOrd="0" parTransId="{27F85CC0-DD01-4ED5-BEE3-667D729630AE}" sibTransId="{24333C71-C20D-428D-A197-ADD4B0E315B1}"/>
    <dgm:cxn modelId="{C9F7AC59-9A26-4E40-93CB-D3DB9DC6B393}" srcId="{1BCF4063-CE54-4309-98D3-B368CDBC3FBE}" destId="{A4D79589-CD56-45E9-8ACB-5C6664233736}" srcOrd="0" destOrd="0" parTransId="{01A0FC14-8C5B-45E2-B7C6-CBA100CEC9EA}" sibTransId="{A36656FB-77EC-40D7-8600-7C41248716A8}"/>
    <dgm:cxn modelId="{1C2BE5C1-6169-42A2-B2AF-A3719E242416}" srcId="{1BCF4063-CE54-4309-98D3-B368CDBC3FBE}" destId="{22FE7BA0-70AC-4489-A816-36378471E956}" srcOrd="9" destOrd="0" parTransId="{1D99CB90-7E8D-4E95-A395-281673000B1E}" sibTransId="{2F881522-2E66-4B4D-A41A-B0F7D931AA66}"/>
    <dgm:cxn modelId="{482ADCA5-E4D0-48EF-996C-CB547D391780}" srcId="{1BCF4063-CE54-4309-98D3-B368CDBC3FBE}" destId="{E3E976D1-3DBA-49E2-BC5D-9DDE51468892}" srcOrd="5" destOrd="0" parTransId="{A41CC6F0-FEAD-468A-BAE8-597C91A429A0}" sibTransId="{5BB44BB9-08DB-49FD-9442-CF6E90F3C40F}"/>
    <dgm:cxn modelId="{E05921AE-D765-49E0-8185-F060D31E50DD}" type="presOf" srcId="{A4D79589-CD56-45E9-8ACB-5C6664233736}" destId="{7CC848AD-7025-483A-8D50-6090FC4FCB44}" srcOrd="0" destOrd="0" presId="urn:microsoft.com/office/officeart/2008/layout/PictureStrips"/>
    <dgm:cxn modelId="{CBC52412-9F41-4777-9222-AFE800909C85}" type="presOf" srcId="{CEA485BD-553C-48F1-B722-DCD2517BFACF}" destId="{8B05015F-B934-41B2-8F39-805D6A13CDB0}" srcOrd="0" destOrd="0" presId="urn:microsoft.com/office/officeart/2008/layout/PictureStrips"/>
    <dgm:cxn modelId="{0D63F0D9-53C1-415C-87C1-BF2A993B8849}" srcId="{1BCF4063-CE54-4309-98D3-B368CDBC3FBE}" destId="{CD916EB7-6A37-4C63-B0F6-D60507843BE9}" srcOrd="7" destOrd="0" parTransId="{DD285A35-47F6-409B-B5D8-A4746F046D81}" sibTransId="{8F527C84-C7ED-47C2-B934-A6E7D89C87F9}"/>
    <dgm:cxn modelId="{643D80AD-62DB-404D-941D-57FD53E47E37}" type="presOf" srcId="{E3E976D1-3DBA-49E2-BC5D-9DDE51468892}" destId="{8FAD7247-00CB-4327-B62E-E01EAFE4F624}" srcOrd="0" destOrd="0" presId="urn:microsoft.com/office/officeart/2008/layout/PictureStrips"/>
    <dgm:cxn modelId="{85541C05-6BA6-4902-9C03-067E3D9B4787}" type="presOf" srcId="{19DBB4A3-B256-4968-8308-D0DFEE8712A9}" destId="{77EF1F22-1133-4027-8F34-E9B02C249745}" srcOrd="0" destOrd="0" presId="urn:microsoft.com/office/officeart/2008/layout/PictureStrips"/>
    <dgm:cxn modelId="{CC3DA16B-690E-4304-828A-7E1986284F09}" srcId="{1BCF4063-CE54-4309-98D3-B368CDBC3FBE}" destId="{D776DCFB-C157-49EB-9DA3-95070C17D76C}" srcOrd="1" destOrd="0" parTransId="{16C07DDC-4ADA-475C-99BC-DCE485B3ACAD}" sibTransId="{D4F71517-94DC-48AC-94E4-9725AD1557D6}"/>
    <dgm:cxn modelId="{F94DF368-48CB-46EA-81A5-75B7F98E9FEF}" type="presOf" srcId="{1BCF4063-CE54-4309-98D3-B368CDBC3FBE}" destId="{02EBD73C-8B5E-42C6-B88C-3907AA3A3347}" srcOrd="0" destOrd="0" presId="urn:microsoft.com/office/officeart/2008/layout/PictureStrips"/>
    <dgm:cxn modelId="{F94B16AB-61D9-4F10-9971-0807B0DF9E7A}" type="presOf" srcId="{30F66F27-1836-40E0-A870-DEDBF655A83F}" destId="{627C6248-C382-494C-9026-52E33A2C2EC3}" srcOrd="0" destOrd="0" presId="urn:microsoft.com/office/officeart/2008/layout/PictureStrips"/>
    <dgm:cxn modelId="{6B44DC40-4506-46B4-8813-5378357245EB}" srcId="{1BCF4063-CE54-4309-98D3-B368CDBC3FBE}" destId="{30F66F27-1836-40E0-A870-DEDBF655A83F}" srcOrd="3" destOrd="0" parTransId="{076B508A-EB90-452F-AF61-269F78E832CE}" sibTransId="{BF0D6B54-2AED-4421-AC34-78F0F11F0032}"/>
    <dgm:cxn modelId="{F0AF59EB-2B0A-464D-8181-27C610399561}" srcId="{1BCF4063-CE54-4309-98D3-B368CDBC3FBE}" destId="{CEA485BD-553C-48F1-B722-DCD2517BFACF}" srcOrd="10" destOrd="0" parTransId="{996DBFD2-C6F3-4556-9DFB-ECF7212E9240}" sibTransId="{10AD1461-7233-49EE-AF1C-4D72AD3B2137}"/>
    <dgm:cxn modelId="{928208DA-95A8-4B46-8DB2-5684AA11683F}" srcId="{1BCF4063-CE54-4309-98D3-B368CDBC3FBE}" destId="{19DBB4A3-B256-4968-8308-D0DFEE8712A9}" srcOrd="2" destOrd="0" parTransId="{13A2B788-7424-4CE2-B516-A25C1A53F97B}" sibTransId="{EED3A597-0D4B-447F-B113-4574CBC90842}"/>
    <dgm:cxn modelId="{3D892C64-8213-45E6-B6F4-F6485F574D12}" type="presOf" srcId="{36E1689E-679B-4D45-9C87-D0D063A9146D}" destId="{C5A670E2-FF11-44D9-BBBA-CD9458DCEDC0}" srcOrd="0" destOrd="0" presId="urn:microsoft.com/office/officeart/2008/layout/PictureStrips"/>
    <dgm:cxn modelId="{DE13EA3D-946F-47CC-A759-1B3905FDB472}" type="presOf" srcId="{A75D461F-1332-4BDA-A6E4-9B915B6B400A}" destId="{CE1D8027-86AB-447C-9816-99C4796A1765}" srcOrd="0" destOrd="0" presId="urn:microsoft.com/office/officeart/2008/layout/PictureStrips"/>
    <dgm:cxn modelId="{73536DA2-78DF-4D41-8B29-EBEEFEF0DB80}" srcId="{1BCF4063-CE54-4309-98D3-B368CDBC3FBE}" destId="{23D21186-89DC-4FDB-8C37-0B43BB3D6426}" srcOrd="4" destOrd="0" parTransId="{D21CE113-F5C6-4156-9A8D-56EEB8317424}" sibTransId="{C21F8D98-06B4-4040-95E7-D0B13AE9FC3D}"/>
    <dgm:cxn modelId="{06390FF6-4998-4919-A4E8-D22D0E15E92F}" srcId="{1BCF4063-CE54-4309-98D3-B368CDBC3FBE}" destId="{A75D461F-1332-4BDA-A6E4-9B915B6B400A}" srcOrd="6" destOrd="0" parTransId="{10055484-C0ED-4AFA-BFD5-4DCF01743C75}" sibTransId="{D3A256DB-08B5-4318-9BFE-0F4254E8BADC}"/>
    <dgm:cxn modelId="{7C7C2049-A101-4A00-B8A0-C3B46F0ED451}" type="presOf" srcId="{D776DCFB-C157-49EB-9DA3-95070C17D76C}" destId="{76B3A3DF-0A04-44F0-B1A4-952A28BC9A99}" srcOrd="0" destOrd="0" presId="urn:microsoft.com/office/officeart/2008/layout/PictureStrips"/>
    <dgm:cxn modelId="{0EB38184-7384-40CB-B893-2795D60815DA}" type="presOf" srcId="{23D21186-89DC-4FDB-8C37-0B43BB3D6426}" destId="{BB0CEB38-BF09-4092-89A3-D3B658AFCA76}" srcOrd="0" destOrd="0" presId="urn:microsoft.com/office/officeart/2008/layout/PictureStrips"/>
    <dgm:cxn modelId="{C030C5C3-931F-45A4-80C6-DA77616C8873}" type="presParOf" srcId="{02EBD73C-8B5E-42C6-B88C-3907AA3A3347}" destId="{90017A25-A334-4E46-9BD6-2FE0BAFD1F40}" srcOrd="0" destOrd="0" presId="urn:microsoft.com/office/officeart/2008/layout/PictureStrips"/>
    <dgm:cxn modelId="{9715F46C-B8AB-4B6F-8976-8078CD8EE953}" type="presParOf" srcId="{90017A25-A334-4E46-9BD6-2FE0BAFD1F40}" destId="{7CC848AD-7025-483A-8D50-6090FC4FCB44}" srcOrd="0" destOrd="0" presId="urn:microsoft.com/office/officeart/2008/layout/PictureStrips"/>
    <dgm:cxn modelId="{4B76165D-5A4A-4A4F-8D0E-90F5F6C00E5F}" type="presParOf" srcId="{90017A25-A334-4E46-9BD6-2FE0BAFD1F40}" destId="{36C24ADC-321F-4450-8B7A-985C98A29EDD}" srcOrd="1" destOrd="0" presId="urn:microsoft.com/office/officeart/2008/layout/PictureStrips"/>
    <dgm:cxn modelId="{2131ECFC-21E8-46F0-ABD1-219632B29AA6}" type="presParOf" srcId="{02EBD73C-8B5E-42C6-B88C-3907AA3A3347}" destId="{B22903FB-80D9-4A62-9F88-CE1A04AA2C7A}" srcOrd="1" destOrd="0" presId="urn:microsoft.com/office/officeart/2008/layout/PictureStrips"/>
    <dgm:cxn modelId="{C1F848CF-4872-4383-9BB7-B9A46E9BA7A6}" type="presParOf" srcId="{02EBD73C-8B5E-42C6-B88C-3907AA3A3347}" destId="{88B5C218-FB57-408B-8ABA-161E9F32E028}" srcOrd="2" destOrd="0" presId="urn:microsoft.com/office/officeart/2008/layout/PictureStrips"/>
    <dgm:cxn modelId="{E36FA0DA-88CD-4A9F-AB9C-42E429761524}" type="presParOf" srcId="{88B5C218-FB57-408B-8ABA-161E9F32E028}" destId="{76B3A3DF-0A04-44F0-B1A4-952A28BC9A99}" srcOrd="0" destOrd="0" presId="urn:microsoft.com/office/officeart/2008/layout/PictureStrips"/>
    <dgm:cxn modelId="{F55C4F73-F9FA-42B8-8DBA-25FB347B4E53}" type="presParOf" srcId="{88B5C218-FB57-408B-8ABA-161E9F32E028}" destId="{D231D331-8CA4-4A23-A9A0-79E2E5BEABE8}" srcOrd="1" destOrd="0" presId="urn:microsoft.com/office/officeart/2008/layout/PictureStrips"/>
    <dgm:cxn modelId="{F6342EEC-E9D2-4CB5-89DC-1A0221A7C210}" type="presParOf" srcId="{02EBD73C-8B5E-42C6-B88C-3907AA3A3347}" destId="{A21B4F14-622D-4AD9-90CC-7428136D784C}" srcOrd="3" destOrd="0" presId="urn:microsoft.com/office/officeart/2008/layout/PictureStrips"/>
    <dgm:cxn modelId="{00489FAD-F5D7-4CB9-85A8-773848F80DD9}" type="presParOf" srcId="{02EBD73C-8B5E-42C6-B88C-3907AA3A3347}" destId="{BFDF631A-FA92-471D-B6C2-46E36E6C6247}" srcOrd="4" destOrd="0" presId="urn:microsoft.com/office/officeart/2008/layout/PictureStrips"/>
    <dgm:cxn modelId="{55FE6D64-D80B-49B8-98E6-08C3DFF90C52}" type="presParOf" srcId="{BFDF631A-FA92-471D-B6C2-46E36E6C6247}" destId="{77EF1F22-1133-4027-8F34-E9B02C249745}" srcOrd="0" destOrd="0" presId="urn:microsoft.com/office/officeart/2008/layout/PictureStrips"/>
    <dgm:cxn modelId="{51FE5A03-CB86-4C6E-84D3-40B28E2B07F6}" type="presParOf" srcId="{BFDF631A-FA92-471D-B6C2-46E36E6C6247}" destId="{369A6F2C-1A27-41DA-83D1-B64394331118}" srcOrd="1" destOrd="0" presId="urn:microsoft.com/office/officeart/2008/layout/PictureStrips"/>
    <dgm:cxn modelId="{80420080-68D4-484F-B1C9-E4A2C6B86AF5}" type="presParOf" srcId="{02EBD73C-8B5E-42C6-B88C-3907AA3A3347}" destId="{5A3E5AD1-0DE1-4C23-A616-711FDD2CD02D}" srcOrd="5" destOrd="0" presId="urn:microsoft.com/office/officeart/2008/layout/PictureStrips"/>
    <dgm:cxn modelId="{5A030515-AD8E-4466-A599-346821B8C7FC}" type="presParOf" srcId="{02EBD73C-8B5E-42C6-B88C-3907AA3A3347}" destId="{E43D819E-7CE7-4201-9A90-57D166CA1202}" srcOrd="6" destOrd="0" presId="urn:microsoft.com/office/officeart/2008/layout/PictureStrips"/>
    <dgm:cxn modelId="{5A4CF099-4745-42DF-B0E9-0CE62372CD6E}" type="presParOf" srcId="{E43D819E-7CE7-4201-9A90-57D166CA1202}" destId="{627C6248-C382-494C-9026-52E33A2C2EC3}" srcOrd="0" destOrd="0" presId="urn:microsoft.com/office/officeart/2008/layout/PictureStrips"/>
    <dgm:cxn modelId="{D1FFD207-3C4D-4EAE-8175-0D494E72E2AA}" type="presParOf" srcId="{E43D819E-7CE7-4201-9A90-57D166CA1202}" destId="{8B1AD60C-8A90-423F-A785-D5AA8E88A056}" srcOrd="1" destOrd="0" presId="urn:microsoft.com/office/officeart/2008/layout/PictureStrips"/>
    <dgm:cxn modelId="{DA5EE0C1-1123-446E-93CA-B153E0B556E0}" type="presParOf" srcId="{02EBD73C-8B5E-42C6-B88C-3907AA3A3347}" destId="{9567DADA-75B9-485F-BC1D-4CD13AFF31EA}" srcOrd="7" destOrd="0" presId="urn:microsoft.com/office/officeart/2008/layout/PictureStrips"/>
    <dgm:cxn modelId="{F424F0FC-049E-49A8-9CE6-D137BB4D1371}" type="presParOf" srcId="{02EBD73C-8B5E-42C6-B88C-3907AA3A3347}" destId="{DBEA968D-92AA-4511-9BF4-CF2A50A0C760}" srcOrd="8" destOrd="0" presId="urn:microsoft.com/office/officeart/2008/layout/PictureStrips"/>
    <dgm:cxn modelId="{59FC6AFB-1326-4F83-A810-5CA6ADBCED17}" type="presParOf" srcId="{DBEA968D-92AA-4511-9BF4-CF2A50A0C760}" destId="{BB0CEB38-BF09-4092-89A3-D3B658AFCA76}" srcOrd="0" destOrd="0" presId="urn:microsoft.com/office/officeart/2008/layout/PictureStrips"/>
    <dgm:cxn modelId="{FACBF9B2-42D7-4707-8304-CE2B335FFD60}" type="presParOf" srcId="{DBEA968D-92AA-4511-9BF4-CF2A50A0C760}" destId="{F768EDC8-3AAC-418C-97B6-4242AE88F8EE}" srcOrd="1" destOrd="0" presId="urn:microsoft.com/office/officeart/2008/layout/PictureStrips"/>
    <dgm:cxn modelId="{E21022A7-F1AB-4A60-9002-BBA26AAD699C}" type="presParOf" srcId="{02EBD73C-8B5E-42C6-B88C-3907AA3A3347}" destId="{3D3F865A-56E7-4027-BD20-9C43D86D1B75}" srcOrd="9" destOrd="0" presId="urn:microsoft.com/office/officeart/2008/layout/PictureStrips"/>
    <dgm:cxn modelId="{442DBAC2-A6E5-4DF2-93DE-49E0BBAA688D}" type="presParOf" srcId="{02EBD73C-8B5E-42C6-B88C-3907AA3A3347}" destId="{5EE18279-023C-4A8B-9CD1-14E0FB4954F9}" srcOrd="10" destOrd="0" presId="urn:microsoft.com/office/officeart/2008/layout/PictureStrips"/>
    <dgm:cxn modelId="{875549F9-F86F-4126-8EFF-55FC93894D18}" type="presParOf" srcId="{5EE18279-023C-4A8B-9CD1-14E0FB4954F9}" destId="{8FAD7247-00CB-4327-B62E-E01EAFE4F624}" srcOrd="0" destOrd="0" presId="urn:microsoft.com/office/officeart/2008/layout/PictureStrips"/>
    <dgm:cxn modelId="{29DA982E-A79A-4A73-A643-9BCD160D9D6B}" type="presParOf" srcId="{5EE18279-023C-4A8B-9CD1-14E0FB4954F9}" destId="{4F86DE88-9FDC-4709-A110-53373228CE71}" srcOrd="1" destOrd="0" presId="urn:microsoft.com/office/officeart/2008/layout/PictureStrips"/>
    <dgm:cxn modelId="{172926CF-FAA4-4963-907A-00812454446D}" type="presParOf" srcId="{02EBD73C-8B5E-42C6-B88C-3907AA3A3347}" destId="{CF358DE4-58A1-476B-805F-8D9CBFB34B76}" srcOrd="11" destOrd="0" presId="urn:microsoft.com/office/officeart/2008/layout/PictureStrips"/>
    <dgm:cxn modelId="{7534873C-3FCE-4A59-9E17-2DAB20F515A9}" type="presParOf" srcId="{02EBD73C-8B5E-42C6-B88C-3907AA3A3347}" destId="{76A9C4B2-7E5B-46AB-BE32-F2533DF12414}" srcOrd="12" destOrd="0" presId="urn:microsoft.com/office/officeart/2008/layout/PictureStrips"/>
    <dgm:cxn modelId="{D54BBFC1-F965-4DE3-B452-37C23741D026}" type="presParOf" srcId="{76A9C4B2-7E5B-46AB-BE32-F2533DF12414}" destId="{CE1D8027-86AB-447C-9816-99C4796A1765}" srcOrd="0" destOrd="0" presId="urn:microsoft.com/office/officeart/2008/layout/PictureStrips"/>
    <dgm:cxn modelId="{25B12134-56A7-4718-9B83-29EF58F36CC6}" type="presParOf" srcId="{76A9C4B2-7E5B-46AB-BE32-F2533DF12414}" destId="{9B4C2B1E-3481-45AD-80EC-AF89E9FE3605}" srcOrd="1" destOrd="0" presId="urn:microsoft.com/office/officeart/2008/layout/PictureStrips"/>
    <dgm:cxn modelId="{7849C697-9590-484F-98F2-B1ADD6AF9629}" type="presParOf" srcId="{02EBD73C-8B5E-42C6-B88C-3907AA3A3347}" destId="{6A64FA54-0299-4E16-96DD-1A418AF7278E}" srcOrd="13" destOrd="0" presId="urn:microsoft.com/office/officeart/2008/layout/PictureStrips"/>
    <dgm:cxn modelId="{BD4BABB6-A500-4409-83F7-463740D4D965}" type="presParOf" srcId="{02EBD73C-8B5E-42C6-B88C-3907AA3A3347}" destId="{93EA5BD9-E713-41D1-BCD1-A1B7B745CB25}" srcOrd="14" destOrd="0" presId="urn:microsoft.com/office/officeart/2008/layout/PictureStrips"/>
    <dgm:cxn modelId="{92ACF76B-6F5C-495E-8BE0-7C366D70C80C}" type="presParOf" srcId="{93EA5BD9-E713-41D1-BCD1-A1B7B745CB25}" destId="{2693C9A6-ACA0-4FB0-99FD-628758F909DF}" srcOrd="0" destOrd="0" presId="urn:microsoft.com/office/officeart/2008/layout/PictureStrips"/>
    <dgm:cxn modelId="{3DEA9382-482A-44C8-B3B5-8E72612D3FF0}" type="presParOf" srcId="{93EA5BD9-E713-41D1-BCD1-A1B7B745CB25}" destId="{BE536590-ED71-4AEE-8302-CE1E5571210C}" srcOrd="1" destOrd="0" presId="urn:microsoft.com/office/officeart/2008/layout/PictureStrips"/>
    <dgm:cxn modelId="{D57698A5-76AB-4597-B8A0-EE03EED28ABA}" type="presParOf" srcId="{02EBD73C-8B5E-42C6-B88C-3907AA3A3347}" destId="{CB666FB1-BEA7-49E1-9826-B3F450B9E04E}" srcOrd="15" destOrd="0" presId="urn:microsoft.com/office/officeart/2008/layout/PictureStrips"/>
    <dgm:cxn modelId="{BA276688-ECFE-4E24-95B0-DDE6B4E7A71C}" type="presParOf" srcId="{02EBD73C-8B5E-42C6-B88C-3907AA3A3347}" destId="{48CA415A-BA0D-4025-8726-EF46CFCF01CB}" srcOrd="16" destOrd="0" presId="urn:microsoft.com/office/officeart/2008/layout/PictureStrips"/>
    <dgm:cxn modelId="{EAE559BC-93BF-4C25-80CF-99E69BDD5628}" type="presParOf" srcId="{48CA415A-BA0D-4025-8726-EF46CFCF01CB}" destId="{C5A670E2-FF11-44D9-BBBA-CD9458DCEDC0}" srcOrd="0" destOrd="0" presId="urn:microsoft.com/office/officeart/2008/layout/PictureStrips"/>
    <dgm:cxn modelId="{80F5A66F-F678-4A97-9CF0-48EC17F25B80}" type="presParOf" srcId="{48CA415A-BA0D-4025-8726-EF46CFCF01CB}" destId="{EFA70991-1ABB-4EF8-8926-674F2E530ACE}" srcOrd="1" destOrd="0" presId="urn:microsoft.com/office/officeart/2008/layout/PictureStrips"/>
    <dgm:cxn modelId="{E3AF0ADC-3CBD-4D35-A287-41F11893875A}" type="presParOf" srcId="{02EBD73C-8B5E-42C6-B88C-3907AA3A3347}" destId="{A7846F0C-21B8-4EDD-99BB-0FB5823CEA2E}" srcOrd="17" destOrd="0" presId="urn:microsoft.com/office/officeart/2008/layout/PictureStrips"/>
    <dgm:cxn modelId="{0F8FDCC1-3E52-4ACF-91AE-F2A37E7562D7}" type="presParOf" srcId="{02EBD73C-8B5E-42C6-B88C-3907AA3A3347}" destId="{35F620BA-13BE-464D-824D-A239E1B0D920}" srcOrd="18" destOrd="0" presId="urn:microsoft.com/office/officeart/2008/layout/PictureStrips"/>
    <dgm:cxn modelId="{C780E1FA-911B-4233-91A5-FF6AAC9BC917}" type="presParOf" srcId="{35F620BA-13BE-464D-824D-A239E1B0D920}" destId="{7A96E3BF-58CC-413E-A2C4-56B4B779DCE0}" srcOrd="0" destOrd="0" presId="urn:microsoft.com/office/officeart/2008/layout/PictureStrips"/>
    <dgm:cxn modelId="{1EBBE6FC-0DBA-416D-956B-8F8507FA4FE2}" type="presParOf" srcId="{35F620BA-13BE-464D-824D-A239E1B0D920}" destId="{EAE5E6DF-9C04-4C16-87D8-4787C53614ED}" srcOrd="1" destOrd="0" presId="urn:microsoft.com/office/officeart/2008/layout/PictureStrips"/>
    <dgm:cxn modelId="{5236E7C8-76FF-44CC-9516-645898BD9864}" type="presParOf" srcId="{02EBD73C-8B5E-42C6-B88C-3907AA3A3347}" destId="{53E6B201-7DE2-4518-808A-5890E12E519E}" srcOrd="19" destOrd="0" presId="urn:microsoft.com/office/officeart/2008/layout/PictureStrips"/>
    <dgm:cxn modelId="{35489F4D-3A99-43DC-925B-838A4A69B90E}" type="presParOf" srcId="{02EBD73C-8B5E-42C6-B88C-3907AA3A3347}" destId="{D4C7ECF7-65A1-4183-A762-FFAD6919EAC4}" srcOrd="20" destOrd="0" presId="urn:microsoft.com/office/officeart/2008/layout/PictureStrips"/>
    <dgm:cxn modelId="{C29C4C6E-9C4C-4095-99CD-93EDE83B64D2}" type="presParOf" srcId="{D4C7ECF7-65A1-4183-A762-FFAD6919EAC4}" destId="{8B05015F-B934-41B2-8F39-805D6A13CDB0}" srcOrd="0" destOrd="0" presId="urn:microsoft.com/office/officeart/2008/layout/PictureStrips"/>
    <dgm:cxn modelId="{82F00114-D076-4E28-8A77-CDF64C16FCAF}" type="presParOf" srcId="{D4C7ECF7-65A1-4183-A762-FFAD6919EAC4}" destId="{38ACA6D8-4EEF-4C81-B99B-3C23D8E3F13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4DB7B-D78D-2444-BE43-C13DAE43244D}">
      <dsp:nvSpPr>
        <dsp:cNvPr id="0" name=""/>
        <dsp:cNvSpPr/>
      </dsp:nvSpPr>
      <dsp:spPr>
        <a:xfrm>
          <a:off x="4815987" y="764325"/>
          <a:ext cx="3757372" cy="83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657"/>
              </a:lnTo>
              <a:lnTo>
                <a:pt x="3757372" y="705657"/>
              </a:lnTo>
              <a:lnTo>
                <a:pt x="3757372" y="839394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50778-663C-3B49-8525-1327C427136C}">
      <dsp:nvSpPr>
        <dsp:cNvPr id="0" name=""/>
        <dsp:cNvSpPr/>
      </dsp:nvSpPr>
      <dsp:spPr>
        <a:xfrm>
          <a:off x="6260795" y="2737853"/>
          <a:ext cx="192941" cy="502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771"/>
              </a:lnTo>
              <a:lnTo>
                <a:pt x="192941" y="368771"/>
              </a:lnTo>
              <a:lnTo>
                <a:pt x="192941" y="50250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D991D-B5A1-C844-A207-81BB3E73D8CC}">
      <dsp:nvSpPr>
        <dsp:cNvPr id="0" name=""/>
        <dsp:cNvSpPr/>
      </dsp:nvSpPr>
      <dsp:spPr>
        <a:xfrm>
          <a:off x="4815987" y="764325"/>
          <a:ext cx="1444808" cy="1056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082"/>
              </a:lnTo>
              <a:lnTo>
                <a:pt x="1444808" y="923082"/>
              </a:lnTo>
              <a:lnTo>
                <a:pt x="1444808" y="1056819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9DA93-2715-FE49-83DC-39519295A27E}">
      <dsp:nvSpPr>
        <dsp:cNvPr id="0" name=""/>
        <dsp:cNvSpPr/>
      </dsp:nvSpPr>
      <dsp:spPr>
        <a:xfrm>
          <a:off x="3839423" y="2422661"/>
          <a:ext cx="561417" cy="53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881"/>
              </a:lnTo>
              <a:lnTo>
                <a:pt x="561417" y="402881"/>
              </a:lnTo>
              <a:lnTo>
                <a:pt x="561417" y="53661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BB84D-1121-294D-9294-59555BA86F9E}">
      <dsp:nvSpPr>
        <dsp:cNvPr id="0" name=""/>
        <dsp:cNvSpPr/>
      </dsp:nvSpPr>
      <dsp:spPr>
        <a:xfrm>
          <a:off x="2542892" y="3875989"/>
          <a:ext cx="1246550" cy="140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5"/>
              </a:lnTo>
              <a:lnTo>
                <a:pt x="1246550" y="6365"/>
              </a:lnTo>
              <a:lnTo>
                <a:pt x="1246550" y="140102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504D5-7EFE-D04E-A9B9-90979283C34D}">
      <dsp:nvSpPr>
        <dsp:cNvPr id="0" name=""/>
        <dsp:cNvSpPr/>
      </dsp:nvSpPr>
      <dsp:spPr>
        <a:xfrm>
          <a:off x="2542892" y="2422661"/>
          <a:ext cx="1296531" cy="536618"/>
        </a:xfrm>
        <a:custGeom>
          <a:avLst/>
          <a:gdLst/>
          <a:ahLst/>
          <a:cxnLst/>
          <a:rect l="0" t="0" r="0" b="0"/>
          <a:pathLst>
            <a:path>
              <a:moveTo>
                <a:pt x="1296531" y="0"/>
              </a:moveTo>
              <a:lnTo>
                <a:pt x="1296531" y="402881"/>
              </a:lnTo>
              <a:lnTo>
                <a:pt x="0" y="402881"/>
              </a:lnTo>
              <a:lnTo>
                <a:pt x="0" y="536618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E9987-2648-5B41-A1D9-2C74352BFC3E}">
      <dsp:nvSpPr>
        <dsp:cNvPr id="0" name=""/>
        <dsp:cNvSpPr/>
      </dsp:nvSpPr>
      <dsp:spPr>
        <a:xfrm>
          <a:off x="3839423" y="764325"/>
          <a:ext cx="976563" cy="741627"/>
        </a:xfrm>
        <a:custGeom>
          <a:avLst/>
          <a:gdLst/>
          <a:ahLst/>
          <a:cxnLst/>
          <a:rect l="0" t="0" r="0" b="0"/>
          <a:pathLst>
            <a:path>
              <a:moveTo>
                <a:pt x="976563" y="0"/>
              </a:moveTo>
              <a:lnTo>
                <a:pt x="976563" y="607890"/>
              </a:lnTo>
              <a:lnTo>
                <a:pt x="0" y="607890"/>
              </a:lnTo>
              <a:lnTo>
                <a:pt x="0" y="741627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CF487-DD82-974B-960B-4238BD72135D}">
      <dsp:nvSpPr>
        <dsp:cNvPr id="0" name=""/>
        <dsp:cNvSpPr/>
      </dsp:nvSpPr>
      <dsp:spPr>
        <a:xfrm>
          <a:off x="561414" y="2481440"/>
          <a:ext cx="1383116" cy="342047"/>
        </a:xfrm>
        <a:custGeom>
          <a:avLst/>
          <a:gdLst/>
          <a:ahLst/>
          <a:cxnLst/>
          <a:rect l="0" t="0" r="0" b="0"/>
          <a:pathLst>
            <a:path>
              <a:moveTo>
                <a:pt x="1383116" y="0"/>
              </a:moveTo>
              <a:lnTo>
                <a:pt x="1383116" y="208310"/>
              </a:lnTo>
              <a:lnTo>
                <a:pt x="0" y="208310"/>
              </a:lnTo>
              <a:lnTo>
                <a:pt x="0" y="342047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CDAB7-4BE2-BE48-AE4A-1C0C172F9FB1}">
      <dsp:nvSpPr>
        <dsp:cNvPr id="0" name=""/>
        <dsp:cNvSpPr/>
      </dsp:nvSpPr>
      <dsp:spPr>
        <a:xfrm>
          <a:off x="1944530" y="764325"/>
          <a:ext cx="2871456" cy="800406"/>
        </a:xfrm>
        <a:custGeom>
          <a:avLst/>
          <a:gdLst/>
          <a:ahLst/>
          <a:cxnLst/>
          <a:rect l="0" t="0" r="0" b="0"/>
          <a:pathLst>
            <a:path>
              <a:moveTo>
                <a:pt x="2871456" y="0"/>
              </a:moveTo>
              <a:lnTo>
                <a:pt x="2871456" y="666670"/>
              </a:lnTo>
              <a:lnTo>
                <a:pt x="0" y="666670"/>
              </a:lnTo>
              <a:lnTo>
                <a:pt x="0" y="800406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ACBB-FD7F-C440-A218-D1BF45B3E068}">
      <dsp:nvSpPr>
        <dsp:cNvPr id="0" name=""/>
        <dsp:cNvSpPr/>
      </dsp:nvSpPr>
      <dsp:spPr>
        <a:xfrm>
          <a:off x="4094169" y="-152383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019EE6-4C9D-E549-979C-6BE0792BEAAB}">
      <dsp:nvSpPr>
        <dsp:cNvPr id="0" name=""/>
        <dsp:cNvSpPr/>
      </dsp:nvSpPr>
      <dsp:spPr>
        <a:xfrm>
          <a:off x="4254573" y="0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Директор</a:t>
          </a:r>
        </a:p>
      </dsp:txBody>
      <dsp:txXfrm>
        <a:off x="4281422" y="26849"/>
        <a:ext cx="1389938" cy="863010"/>
      </dsp:txXfrm>
    </dsp:sp>
    <dsp:sp modelId="{3F1C19F8-186C-5B46-AECB-5C916C57FEB4}">
      <dsp:nvSpPr>
        <dsp:cNvPr id="0" name=""/>
        <dsp:cNvSpPr/>
      </dsp:nvSpPr>
      <dsp:spPr>
        <a:xfrm>
          <a:off x="1222712" y="1564731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C8C9F4-BF6C-A449-A5F7-727E535FD3D0}">
      <dsp:nvSpPr>
        <dsp:cNvPr id="0" name=""/>
        <dsp:cNvSpPr/>
      </dsp:nvSpPr>
      <dsp:spPr>
        <a:xfrm>
          <a:off x="1383116" y="1717115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по административно-хозяйственной работе</a:t>
          </a:r>
        </a:p>
      </dsp:txBody>
      <dsp:txXfrm>
        <a:off x="1409965" y="1743964"/>
        <a:ext cx="1389938" cy="863010"/>
      </dsp:txXfrm>
    </dsp:sp>
    <dsp:sp modelId="{D82DA853-8DB8-E644-8720-3F92837E7239}">
      <dsp:nvSpPr>
        <dsp:cNvPr id="0" name=""/>
        <dsp:cNvSpPr/>
      </dsp:nvSpPr>
      <dsp:spPr>
        <a:xfrm>
          <a:off x="-160404" y="2823488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5BF26-7342-E64F-8B21-7D6B27F602D2}">
      <dsp:nvSpPr>
        <dsp:cNvPr id="0" name=""/>
        <dsp:cNvSpPr/>
      </dsp:nvSpPr>
      <dsp:spPr>
        <a:xfrm>
          <a:off x="0" y="2975871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Вспомогательный персонал</a:t>
          </a:r>
        </a:p>
      </dsp:txBody>
      <dsp:txXfrm>
        <a:off x="26849" y="3002720"/>
        <a:ext cx="1389938" cy="863010"/>
      </dsp:txXfrm>
    </dsp:sp>
    <dsp:sp modelId="{334732BA-93B8-7F4C-A7C1-9343D7C4C3DD}">
      <dsp:nvSpPr>
        <dsp:cNvPr id="0" name=""/>
        <dsp:cNvSpPr/>
      </dsp:nvSpPr>
      <dsp:spPr>
        <a:xfrm>
          <a:off x="3117605" y="1505952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C0947-01AC-F843-B154-B15E636B4F75}">
      <dsp:nvSpPr>
        <dsp:cNvPr id="0" name=""/>
        <dsp:cNvSpPr/>
      </dsp:nvSpPr>
      <dsp:spPr>
        <a:xfrm>
          <a:off x="3278009" y="1658336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по учебно-воспитательной работе  </a:t>
          </a:r>
        </a:p>
      </dsp:txBody>
      <dsp:txXfrm>
        <a:off x="3304858" y="1685185"/>
        <a:ext cx="1389938" cy="863010"/>
      </dsp:txXfrm>
    </dsp:sp>
    <dsp:sp modelId="{24153126-105A-6E49-89A7-F17727D98FB2}">
      <dsp:nvSpPr>
        <dsp:cNvPr id="0" name=""/>
        <dsp:cNvSpPr/>
      </dsp:nvSpPr>
      <dsp:spPr>
        <a:xfrm>
          <a:off x="1821074" y="2959280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4405F-E8E1-454F-ABCB-F21015994B99}">
      <dsp:nvSpPr>
        <dsp:cNvPr id="0" name=""/>
        <dsp:cNvSpPr/>
      </dsp:nvSpPr>
      <dsp:spPr>
        <a:xfrm>
          <a:off x="1981478" y="3111664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Педагог дополнительного образования</a:t>
          </a:r>
        </a:p>
      </dsp:txBody>
      <dsp:txXfrm>
        <a:off x="2008327" y="3138513"/>
        <a:ext cx="1389938" cy="863010"/>
      </dsp:txXfrm>
    </dsp:sp>
    <dsp:sp modelId="{15A2600A-E8ED-1C45-BB14-9F6B1AFAA00A}">
      <dsp:nvSpPr>
        <dsp:cNvPr id="0" name=""/>
        <dsp:cNvSpPr/>
      </dsp:nvSpPr>
      <dsp:spPr>
        <a:xfrm>
          <a:off x="3067625" y="4016091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AA4B1-C00E-DB47-AB12-FFBAF2ACF0C0}">
      <dsp:nvSpPr>
        <dsp:cNvPr id="0" name=""/>
        <dsp:cNvSpPr/>
      </dsp:nvSpPr>
      <dsp:spPr>
        <a:xfrm>
          <a:off x="3228029" y="4168475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Обучающиеся</a:t>
          </a:r>
        </a:p>
      </dsp:txBody>
      <dsp:txXfrm>
        <a:off x="3254878" y="4195324"/>
        <a:ext cx="1389938" cy="863010"/>
      </dsp:txXfrm>
    </dsp:sp>
    <dsp:sp modelId="{98436FB5-D730-EF48-A61A-F6383091C4C4}">
      <dsp:nvSpPr>
        <dsp:cNvPr id="0" name=""/>
        <dsp:cNvSpPr/>
      </dsp:nvSpPr>
      <dsp:spPr>
        <a:xfrm>
          <a:off x="3679022" y="2959280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1EF75-7D91-1C4D-9D7A-BBA40254D866}">
      <dsp:nvSpPr>
        <dsp:cNvPr id="0" name=""/>
        <dsp:cNvSpPr/>
      </dsp:nvSpPr>
      <dsp:spPr>
        <a:xfrm>
          <a:off x="3839426" y="3111664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Педагог-организатор</a:t>
          </a:r>
        </a:p>
      </dsp:txBody>
      <dsp:txXfrm>
        <a:off x="3866275" y="3138513"/>
        <a:ext cx="1389938" cy="863010"/>
      </dsp:txXfrm>
    </dsp:sp>
    <dsp:sp modelId="{5C5AD6BD-B4C7-1B4E-84F5-EDF2BA687BF1}">
      <dsp:nvSpPr>
        <dsp:cNvPr id="0" name=""/>
        <dsp:cNvSpPr/>
      </dsp:nvSpPr>
      <dsp:spPr>
        <a:xfrm>
          <a:off x="5538977" y="1821144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D0A13-6A68-2945-B276-82B205367E98}">
      <dsp:nvSpPr>
        <dsp:cNvPr id="0" name=""/>
        <dsp:cNvSpPr/>
      </dsp:nvSpPr>
      <dsp:spPr>
        <a:xfrm>
          <a:off x="5699381" y="1973528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Заместитель директора по безопасности</a:t>
          </a:r>
        </a:p>
      </dsp:txBody>
      <dsp:txXfrm>
        <a:off x="5726230" y="2000377"/>
        <a:ext cx="1389938" cy="863010"/>
      </dsp:txXfrm>
    </dsp:sp>
    <dsp:sp modelId="{0347999E-EF5A-3D4B-B803-13E81578BC17}">
      <dsp:nvSpPr>
        <dsp:cNvPr id="0" name=""/>
        <dsp:cNvSpPr/>
      </dsp:nvSpPr>
      <dsp:spPr>
        <a:xfrm>
          <a:off x="5731919" y="3240361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B8EBC-25B6-894A-9E9E-8F60331BD3CE}">
      <dsp:nvSpPr>
        <dsp:cNvPr id="0" name=""/>
        <dsp:cNvSpPr/>
      </dsp:nvSpPr>
      <dsp:spPr>
        <a:xfrm>
          <a:off x="5892323" y="3392745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Служба охраны</a:t>
          </a:r>
        </a:p>
      </dsp:txBody>
      <dsp:txXfrm>
        <a:off x="5919172" y="3419594"/>
        <a:ext cx="1389938" cy="863010"/>
      </dsp:txXfrm>
    </dsp:sp>
    <dsp:sp modelId="{D1F557F0-99F8-B14D-A4DA-BF9E9FC3A40C}">
      <dsp:nvSpPr>
        <dsp:cNvPr id="0" name=""/>
        <dsp:cNvSpPr/>
      </dsp:nvSpPr>
      <dsp:spPr>
        <a:xfrm>
          <a:off x="7851541" y="1603719"/>
          <a:ext cx="1443636" cy="91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B94C56-0B38-4543-B056-59B39852066B}">
      <dsp:nvSpPr>
        <dsp:cNvPr id="0" name=""/>
        <dsp:cNvSpPr/>
      </dsp:nvSpPr>
      <dsp:spPr>
        <a:xfrm>
          <a:off x="8011945" y="1756103"/>
          <a:ext cx="1443636" cy="916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Делопроизводитель</a:t>
          </a:r>
        </a:p>
      </dsp:txBody>
      <dsp:txXfrm>
        <a:off x="8038794" y="1782952"/>
        <a:ext cx="1389938" cy="863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848AD-7025-483A-8D50-6090FC4FCB44}">
      <dsp:nvSpPr>
        <dsp:cNvPr id="0" name=""/>
        <dsp:cNvSpPr/>
      </dsp:nvSpPr>
      <dsp:spPr>
        <a:xfrm>
          <a:off x="186302" y="180776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видов и увеличение объема образовательных услуг в соответствии с запросами социума.</a:t>
          </a:r>
          <a:endParaRPr lang="ru-RU" sz="1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6302" y="1807769"/>
        <a:ext cx="3428369" cy="1071365"/>
      </dsp:txXfrm>
    </dsp:sp>
    <dsp:sp modelId="{36C24ADC-321F-4450-8B7A-985C98A29EDD}">
      <dsp:nvSpPr>
        <dsp:cNvPr id="0" name=""/>
        <dsp:cNvSpPr/>
      </dsp:nvSpPr>
      <dsp:spPr>
        <a:xfrm>
          <a:off x="57010" y="1658956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B3A3DF-0A04-44F0-B1A4-952A28BC9A99}">
      <dsp:nvSpPr>
        <dsp:cNvPr id="0" name=""/>
        <dsp:cNvSpPr/>
      </dsp:nvSpPr>
      <dsp:spPr>
        <a:xfrm>
          <a:off x="3906446" y="46505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Увеличение  количества и повышение эффективности работы по договорам научного сотрудничества.</a:t>
          </a:r>
        </a:p>
      </dsp:txBody>
      <dsp:txXfrm>
        <a:off x="3906446" y="465059"/>
        <a:ext cx="3428369" cy="1071365"/>
      </dsp:txXfrm>
    </dsp:sp>
    <dsp:sp modelId="{D231D331-8CA4-4A23-A9A0-79E2E5BEABE8}">
      <dsp:nvSpPr>
        <dsp:cNvPr id="0" name=""/>
        <dsp:cNvSpPr/>
      </dsp:nvSpPr>
      <dsp:spPr>
        <a:xfrm>
          <a:off x="3763597" y="310307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7EF1F22-1133-4027-8F34-E9B02C249745}">
      <dsp:nvSpPr>
        <dsp:cNvPr id="0" name=""/>
        <dsp:cNvSpPr/>
      </dsp:nvSpPr>
      <dsp:spPr>
        <a:xfrm>
          <a:off x="7667285" y="46505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Реализация проекта по формированию образовательной экосистемы в учреждении.</a:t>
          </a:r>
        </a:p>
      </dsp:txBody>
      <dsp:txXfrm>
        <a:off x="7667285" y="465059"/>
        <a:ext cx="3428369" cy="1071365"/>
      </dsp:txXfrm>
    </dsp:sp>
    <dsp:sp modelId="{369A6F2C-1A27-41DA-83D1-B64394331118}">
      <dsp:nvSpPr>
        <dsp:cNvPr id="0" name=""/>
        <dsp:cNvSpPr/>
      </dsp:nvSpPr>
      <dsp:spPr>
        <a:xfrm>
          <a:off x="7524436" y="310307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7C6248-C382-494C-9026-52E33A2C2EC3}">
      <dsp:nvSpPr>
        <dsp:cNvPr id="0" name=""/>
        <dsp:cNvSpPr/>
      </dsp:nvSpPr>
      <dsp:spPr>
        <a:xfrm>
          <a:off x="213420" y="315649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Усовершенствование дополнительных образовательных программ в условиях повышения качества образования.</a:t>
          </a:r>
          <a:endParaRPr lang="ru-RU" sz="1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3420" y="3156499"/>
        <a:ext cx="3428369" cy="1071365"/>
      </dsp:txXfrm>
    </dsp:sp>
    <dsp:sp modelId="{8B1AD60C-8A90-423F-A785-D5AA8E88A056}">
      <dsp:nvSpPr>
        <dsp:cNvPr id="0" name=""/>
        <dsp:cNvSpPr/>
      </dsp:nvSpPr>
      <dsp:spPr>
        <a:xfrm>
          <a:off x="70509" y="2998967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0CEB38-BF09-4092-89A3-D3B658AFCA76}">
      <dsp:nvSpPr>
        <dsp:cNvPr id="0" name=""/>
        <dsp:cNvSpPr/>
      </dsp:nvSpPr>
      <dsp:spPr>
        <a:xfrm>
          <a:off x="3906446" y="181378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участия коллектива, родительского актива в принятии и реализации правовых и управленческих решений относительно деятельности учреждения.</a:t>
          </a:r>
          <a:endParaRPr lang="ru-RU" sz="1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906446" y="1813789"/>
        <a:ext cx="3428369" cy="1071365"/>
      </dsp:txXfrm>
    </dsp:sp>
    <dsp:sp modelId="{F768EDC8-3AAC-418C-97B6-4242AE88F8EE}">
      <dsp:nvSpPr>
        <dsp:cNvPr id="0" name=""/>
        <dsp:cNvSpPr/>
      </dsp:nvSpPr>
      <dsp:spPr>
        <a:xfrm>
          <a:off x="3763597" y="1659036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AD7247-00CB-4327-B62E-E01EAFE4F624}">
      <dsp:nvSpPr>
        <dsp:cNvPr id="0" name=""/>
        <dsp:cNvSpPr/>
      </dsp:nvSpPr>
      <dsp:spPr>
        <a:xfrm>
          <a:off x="7667285" y="181378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обучения как персональную учебную траекторию, проходящую как индивидуально, так и в разных группах «коллективного обучения». </a:t>
          </a:r>
        </a:p>
      </dsp:txBody>
      <dsp:txXfrm>
        <a:off x="7667285" y="1813789"/>
        <a:ext cx="3428369" cy="1071365"/>
      </dsp:txXfrm>
    </dsp:sp>
    <dsp:sp modelId="{4F86DE88-9FDC-4709-A110-53373228CE71}">
      <dsp:nvSpPr>
        <dsp:cNvPr id="0" name=""/>
        <dsp:cNvSpPr/>
      </dsp:nvSpPr>
      <dsp:spPr>
        <a:xfrm>
          <a:off x="7524436" y="1659036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1D8027-86AB-447C-9816-99C4796A1765}">
      <dsp:nvSpPr>
        <dsp:cNvPr id="0" name=""/>
        <dsp:cNvSpPr/>
      </dsp:nvSpPr>
      <dsp:spPr>
        <a:xfrm>
          <a:off x="186302" y="4500033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Расширение спектра дополнительных общеразвивающих  общеобразовательных программ технической и естественнонаучной направленности.</a:t>
          </a:r>
          <a:endParaRPr lang="ru-RU" sz="14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86302" y="4500033"/>
        <a:ext cx="3428369" cy="1071365"/>
      </dsp:txXfrm>
    </dsp:sp>
    <dsp:sp modelId="{9B4C2B1E-3481-45AD-80EC-AF89E9FE3605}">
      <dsp:nvSpPr>
        <dsp:cNvPr id="0" name=""/>
        <dsp:cNvSpPr/>
      </dsp:nvSpPr>
      <dsp:spPr>
        <a:xfrm>
          <a:off x="57003" y="4336909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93C9A6-ACA0-4FB0-99FD-628758F909DF}">
      <dsp:nvSpPr>
        <dsp:cNvPr id="0" name=""/>
        <dsp:cNvSpPr/>
      </dsp:nvSpPr>
      <dsp:spPr>
        <a:xfrm>
          <a:off x="3906446" y="316251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Продолжение работы  над </a:t>
          </a:r>
          <a:r>
            <a:rPr lang="ru-RU" sz="1300" b="0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критериальным</a:t>
          </a:r>
          <a:r>
            <a:rPr lang="ru-RU" sz="13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аппаратом оценивания успешности обучающихся для создания базы одаренных детей, в рамках реализации проекта «Одаренные дети достояние нации».</a:t>
          </a:r>
        </a:p>
      </dsp:txBody>
      <dsp:txXfrm>
        <a:off x="3906446" y="3162519"/>
        <a:ext cx="3428369" cy="1071365"/>
      </dsp:txXfrm>
    </dsp:sp>
    <dsp:sp modelId="{BE536590-ED71-4AEE-8302-CE1E5571210C}">
      <dsp:nvSpPr>
        <dsp:cNvPr id="0" name=""/>
        <dsp:cNvSpPr/>
      </dsp:nvSpPr>
      <dsp:spPr>
        <a:xfrm>
          <a:off x="3763597" y="3007766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A670E2-FF11-44D9-BBBA-CD9458DCEDC0}">
      <dsp:nvSpPr>
        <dsp:cNvPr id="0" name=""/>
        <dsp:cNvSpPr/>
      </dsp:nvSpPr>
      <dsp:spPr>
        <a:xfrm>
          <a:off x="7640269" y="3162519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Обеспечение смещения образовательного пространства на территорию организации – партнера, согласно заключенным договорам сотрудничества. </a:t>
          </a:r>
        </a:p>
      </dsp:txBody>
      <dsp:txXfrm>
        <a:off x="7640269" y="3162519"/>
        <a:ext cx="3428369" cy="1071365"/>
      </dsp:txXfrm>
    </dsp:sp>
    <dsp:sp modelId="{EFA70991-1ABB-4EF8-8926-674F2E530ACE}">
      <dsp:nvSpPr>
        <dsp:cNvPr id="0" name=""/>
        <dsp:cNvSpPr/>
      </dsp:nvSpPr>
      <dsp:spPr>
        <a:xfrm>
          <a:off x="7524436" y="3007766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96E3BF-58CC-413E-A2C4-56B4B779DCE0}">
      <dsp:nvSpPr>
        <dsp:cNvPr id="0" name=""/>
        <dsp:cNvSpPr/>
      </dsp:nvSpPr>
      <dsp:spPr>
        <a:xfrm>
          <a:off x="3952016" y="4500032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Повышение профессионального уровня кадрового состава  в условиях формирования инновационной образовательной среды учреждения.</a:t>
          </a:r>
        </a:p>
      </dsp:txBody>
      <dsp:txXfrm>
        <a:off x="3952016" y="4500032"/>
        <a:ext cx="3428369" cy="1071365"/>
      </dsp:txXfrm>
    </dsp:sp>
    <dsp:sp modelId="{EAE5E6DF-9C04-4C16-87D8-4787C53614ED}">
      <dsp:nvSpPr>
        <dsp:cNvPr id="0" name=""/>
        <dsp:cNvSpPr/>
      </dsp:nvSpPr>
      <dsp:spPr>
        <a:xfrm>
          <a:off x="3768394" y="4324391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05015F-B934-41B2-8F39-805D6A13CDB0}">
      <dsp:nvSpPr>
        <dsp:cNvPr id="0" name=""/>
        <dsp:cNvSpPr/>
      </dsp:nvSpPr>
      <dsp:spPr>
        <a:xfrm>
          <a:off x="7670043" y="4500032"/>
          <a:ext cx="3428369" cy="10713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671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Организация и проведение мероприятий в соответствии с планом работы учреждения.</a:t>
          </a:r>
        </a:p>
      </dsp:txBody>
      <dsp:txXfrm>
        <a:off x="7670043" y="4500032"/>
        <a:ext cx="3428369" cy="1071365"/>
      </dsp:txXfrm>
    </dsp:sp>
    <dsp:sp modelId="{38ACA6D8-4EEF-4C81-B99B-3C23D8E3F130}">
      <dsp:nvSpPr>
        <dsp:cNvPr id="0" name=""/>
        <dsp:cNvSpPr/>
      </dsp:nvSpPr>
      <dsp:spPr>
        <a:xfrm>
          <a:off x="7474981" y="4337957"/>
          <a:ext cx="749955" cy="11249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134" y="2514601"/>
            <a:ext cx="8687871" cy="2262781"/>
          </a:xfrm>
        </p:spPr>
        <p:txBody>
          <a:bodyPr anchor="b">
            <a:normAutofit/>
          </a:bodyPr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3134" y="4777380"/>
            <a:ext cx="868787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2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7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/>
              <a:pPr/>
              <a:t>24.07.2023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00127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4529541"/>
            <a:ext cx="759867" cy="365125"/>
          </a:xfrm>
        </p:spPr>
        <p:txBody>
          <a:bodyPr/>
          <a:lstStyle/>
          <a:p>
            <a:fld id="{87CF7C66-E5F6-460C-BE68-DC44E9036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3" y="609600"/>
            <a:ext cx="8687871" cy="3117040"/>
          </a:xfrm>
        </p:spPr>
        <p:txBody>
          <a:bodyPr anchor="ctr">
            <a:normAutofit/>
          </a:bodyPr>
          <a:lstStyle>
            <a:lvl1pPr algn="l">
              <a:defRPr sz="46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3133" y="4354046"/>
            <a:ext cx="8687871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5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541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9108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336624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4pPr>
            <a:lvl5pPr marL="1782166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5pPr>
            <a:lvl6pPr marL="222770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6pPr>
            <a:lvl7pPr marL="2673248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7pPr>
            <a:lvl8pPr marL="311879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8pPr>
            <a:lvl9pPr marL="3564331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31781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3244140"/>
            <a:ext cx="759867" cy="365125"/>
          </a:xfrm>
        </p:spPr>
        <p:txBody>
          <a:bodyPr/>
          <a:lstStyle/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9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216" y="609600"/>
            <a:ext cx="8179706" cy="2895600"/>
          </a:xfrm>
        </p:spPr>
        <p:txBody>
          <a:bodyPr anchor="ctr">
            <a:normAutofit/>
          </a:bodyPr>
          <a:lstStyle>
            <a:lvl1pPr algn="l">
              <a:defRPr sz="46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91431" y="3505200"/>
            <a:ext cx="734421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5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45541" indent="0">
              <a:buFontTx/>
              <a:buNone/>
              <a:defRPr/>
            </a:lvl2pPr>
            <a:lvl3pPr marL="891083" indent="0">
              <a:buFontTx/>
              <a:buNone/>
              <a:defRPr/>
            </a:lvl3pPr>
            <a:lvl4pPr marL="1336624" indent="0">
              <a:buFontTx/>
              <a:buNone/>
              <a:defRPr/>
            </a:lvl4pPr>
            <a:lvl5pPr marL="17821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3133" y="4354046"/>
            <a:ext cx="8687871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5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541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9108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336624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4pPr>
            <a:lvl5pPr marL="1782166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5pPr>
            <a:lvl6pPr marL="222770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6pPr>
            <a:lvl7pPr marL="2673248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7pPr>
            <a:lvl8pPr marL="311879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8pPr>
            <a:lvl9pPr marL="3564331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081" y="31781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3244140"/>
            <a:ext cx="759867" cy="365125"/>
          </a:xfrm>
        </p:spPr>
        <p:txBody>
          <a:bodyPr/>
          <a:lstStyle/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4675" y="648005"/>
            <a:ext cx="594043" cy="584776"/>
          </a:xfrm>
          <a:prstGeom prst="rect">
            <a:avLst/>
          </a:prstGeom>
        </p:spPr>
        <p:txBody>
          <a:bodyPr vert="horz" lIns="89106" tIns="44553" rIns="89106" bIns="44553" rtlCol="0" anchor="ctr">
            <a:noAutofit/>
          </a:bodyPr>
          <a:lstStyle/>
          <a:p>
            <a:pPr lvl="0"/>
            <a:r>
              <a:rPr lang="en-US" sz="77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31191" y="2905306"/>
            <a:ext cx="594043" cy="584776"/>
          </a:xfrm>
          <a:prstGeom prst="rect">
            <a:avLst/>
          </a:prstGeom>
        </p:spPr>
        <p:txBody>
          <a:bodyPr vert="horz" lIns="89106" tIns="44553" rIns="89106" bIns="44553" rtlCol="0" anchor="ctr">
            <a:noAutofit/>
          </a:bodyPr>
          <a:lstStyle/>
          <a:p>
            <a:pPr lvl="0"/>
            <a:r>
              <a:rPr lang="en-US" sz="77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63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4" y="2438401"/>
            <a:ext cx="8687872" cy="2724845"/>
          </a:xfrm>
        </p:spPr>
        <p:txBody>
          <a:bodyPr anchor="b">
            <a:normAutofit/>
          </a:bodyPr>
          <a:lstStyle>
            <a:lvl1pPr algn="l">
              <a:defRPr sz="467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134" y="5181600"/>
            <a:ext cx="868787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491172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240" y="4983088"/>
            <a:ext cx="759867" cy="365125"/>
          </a:xfrm>
        </p:spPr>
        <p:txBody>
          <a:bodyPr/>
          <a:lstStyle/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54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77216" y="609600"/>
            <a:ext cx="8179706" cy="2895600"/>
          </a:xfrm>
        </p:spPr>
        <p:txBody>
          <a:bodyPr anchor="ctr">
            <a:normAutofit/>
          </a:bodyPr>
          <a:lstStyle>
            <a:lvl1pPr algn="l">
              <a:defRPr sz="46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3133" y="4343400"/>
            <a:ext cx="868787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9">
                <a:solidFill>
                  <a:schemeClr val="accent1"/>
                </a:solidFill>
              </a:defRPr>
            </a:lvl1pPr>
            <a:lvl2pPr marL="445541" indent="0">
              <a:buFontTx/>
              <a:buNone/>
              <a:defRPr/>
            </a:lvl2pPr>
            <a:lvl3pPr marL="891083" indent="0">
              <a:buFontTx/>
              <a:buNone/>
              <a:defRPr/>
            </a:lvl3pPr>
            <a:lvl4pPr marL="1336624" indent="0">
              <a:buFontTx/>
              <a:buNone/>
              <a:defRPr/>
            </a:lvl4pPr>
            <a:lvl5pPr marL="17821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134" y="5181600"/>
            <a:ext cx="868787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081" y="491172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240" y="4983088"/>
            <a:ext cx="759867" cy="365125"/>
          </a:xfrm>
        </p:spPr>
        <p:txBody>
          <a:bodyPr/>
          <a:lstStyle/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4675" y="648005"/>
            <a:ext cx="594043" cy="584776"/>
          </a:xfrm>
          <a:prstGeom prst="rect">
            <a:avLst/>
          </a:prstGeom>
        </p:spPr>
        <p:txBody>
          <a:bodyPr vert="horz" lIns="89106" tIns="44553" rIns="89106" bIns="44553" rtlCol="0" anchor="ctr">
            <a:noAutofit/>
          </a:bodyPr>
          <a:lstStyle/>
          <a:p>
            <a:pPr lvl="0"/>
            <a:r>
              <a:rPr lang="en-US" sz="77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31191" y="2905306"/>
            <a:ext cx="594043" cy="584776"/>
          </a:xfrm>
          <a:prstGeom prst="rect">
            <a:avLst/>
          </a:prstGeom>
        </p:spPr>
        <p:txBody>
          <a:bodyPr vert="horz" lIns="89106" tIns="44553" rIns="89106" bIns="44553" rtlCol="0" anchor="ctr">
            <a:noAutofit/>
          </a:bodyPr>
          <a:lstStyle/>
          <a:p>
            <a:pPr lvl="0"/>
            <a:r>
              <a:rPr lang="en-US" sz="7796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402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3" y="627407"/>
            <a:ext cx="8687871" cy="2880020"/>
          </a:xfrm>
        </p:spPr>
        <p:txBody>
          <a:bodyPr anchor="ctr">
            <a:normAutofit/>
          </a:bodyPr>
          <a:lstStyle>
            <a:lvl1pPr algn="l">
              <a:defRPr sz="467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3133" y="4343400"/>
            <a:ext cx="868787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39">
                <a:solidFill>
                  <a:schemeClr val="accent1"/>
                </a:solidFill>
              </a:defRPr>
            </a:lvl1pPr>
            <a:lvl2pPr marL="445541" indent="0">
              <a:buFontTx/>
              <a:buNone/>
              <a:defRPr/>
            </a:lvl2pPr>
            <a:lvl3pPr marL="891083" indent="0">
              <a:buFontTx/>
              <a:buNone/>
              <a:defRPr/>
            </a:lvl3pPr>
            <a:lvl4pPr marL="1336624" indent="0">
              <a:buFontTx/>
              <a:buNone/>
              <a:defRPr/>
            </a:lvl4pPr>
            <a:lvl5pPr marL="178216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134" y="5181600"/>
            <a:ext cx="868787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491172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240" y="4983088"/>
            <a:ext cx="759867" cy="365125"/>
          </a:xfrm>
        </p:spPr>
        <p:txBody>
          <a:bodyPr/>
          <a:lstStyle/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7601" y="627406"/>
            <a:ext cx="215126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3133" y="627406"/>
            <a:ext cx="6311702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4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752" y="624110"/>
            <a:ext cx="8684253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133" y="2133600"/>
            <a:ext cx="8687872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0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3" y="2058750"/>
            <a:ext cx="8687871" cy="1468800"/>
          </a:xfrm>
        </p:spPr>
        <p:txBody>
          <a:bodyPr anchor="b"/>
          <a:lstStyle>
            <a:lvl1pPr algn="l">
              <a:defRPr sz="389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3133" y="3530129"/>
            <a:ext cx="8687871" cy="860400"/>
          </a:xfrm>
        </p:spPr>
        <p:txBody>
          <a:bodyPr anchor="t"/>
          <a:lstStyle>
            <a:lvl1pPr marL="0" indent="0" algn="l">
              <a:buNone/>
              <a:defRPr sz="194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45541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9108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3pPr>
            <a:lvl4pPr marL="1336624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4pPr>
            <a:lvl5pPr marL="1782166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5pPr>
            <a:lvl6pPr marL="2227707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6pPr>
            <a:lvl7pPr marL="2673248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7pPr>
            <a:lvl8pPr marL="3118790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8pPr>
            <a:lvl9pPr marL="3564331" indent="0">
              <a:buNone/>
              <a:defRPr sz="13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31781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3244140"/>
            <a:ext cx="759867" cy="365125"/>
          </a:xfrm>
        </p:spPr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0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3133" y="2133600"/>
            <a:ext cx="4203771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7233" y="2126222"/>
            <a:ext cx="4203771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787783"/>
            <a:ext cx="759867" cy="365125"/>
          </a:xfrm>
        </p:spPr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2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4358" y="1972703"/>
            <a:ext cx="3890834" cy="576262"/>
          </a:xfrm>
        </p:spPr>
        <p:txBody>
          <a:bodyPr anchor="b">
            <a:noAutofit/>
          </a:bodyPr>
          <a:lstStyle>
            <a:lvl1pPr marL="0" indent="0">
              <a:buNone/>
              <a:defRPr sz="2339" b="0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3134" y="2548966"/>
            <a:ext cx="4232059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054" y="1969475"/>
            <a:ext cx="3896943" cy="576262"/>
          </a:xfrm>
        </p:spPr>
        <p:txBody>
          <a:bodyPr anchor="b">
            <a:noAutofit/>
          </a:bodyPr>
          <a:lstStyle>
            <a:lvl1pPr marL="0" indent="0">
              <a:buNone/>
              <a:defRPr sz="2339" b="0"/>
            </a:lvl1pPr>
            <a:lvl2pPr marL="445541" indent="0">
              <a:buNone/>
              <a:defRPr sz="1949" b="1"/>
            </a:lvl2pPr>
            <a:lvl3pPr marL="891083" indent="0">
              <a:buNone/>
              <a:defRPr sz="1754" b="1"/>
            </a:lvl3pPr>
            <a:lvl4pPr marL="1336624" indent="0">
              <a:buNone/>
              <a:defRPr sz="1559" b="1"/>
            </a:lvl4pPr>
            <a:lvl5pPr marL="1782166" indent="0">
              <a:buNone/>
              <a:defRPr sz="1559" b="1"/>
            </a:lvl5pPr>
            <a:lvl6pPr marL="2227707" indent="0">
              <a:buNone/>
              <a:defRPr sz="1559" b="1"/>
            </a:lvl6pPr>
            <a:lvl7pPr marL="2673248" indent="0">
              <a:buNone/>
              <a:defRPr sz="1559" b="1"/>
            </a:lvl7pPr>
            <a:lvl8pPr marL="3118790" indent="0">
              <a:buNone/>
              <a:defRPr sz="1559" b="1"/>
            </a:lvl8pPr>
            <a:lvl9pPr marL="3564331" indent="0">
              <a:buNone/>
              <a:defRPr sz="155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4050" y="2545738"/>
            <a:ext cx="4227947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8240" y="787783"/>
            <a:ext cx="759867" cy="365125"/>
          </a:xfrm>
        </p:spPr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6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6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4" y="446088"/>
            <a:ext cx="3415743" cy="976312"/>
          </a:xfrm>
        </p:spPr>
        <p:txBody>
          <a:bodyPr anchor="b"/>
          <a:lstStyle>
            <a:lvl1pPr algn="l">
              <a:defRPr sz="194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644" y="446089"/>
            <a:ext cx="504936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134" y="1598613"/>
            <a:ext cx="3415743" cy="4262436"/>
          </a:xfrm>
        </p:spPr>
        <p:txBody>
          <a:bodyPr/>
          <a:lstStyle>
            <a:lvl1pPr marL="0" indent="0">
              <a:buNone/>
              <a:defRPr sz="1364"/>
            </a:lvl1pPr>
            <a:lvl2pPr marL="445541" indent="0">
              <a:buNone/>
              <a:defRPr sz="1169"/>
            </a:lvl2pPr>
            <a:lvl3pPr marL="891083" indent="0">
              <a:buNone/>
              <a:defRPr sz="974"/>
            </a:lvl3pPr>
            <a:lvl4pPr marL="1336624" indent="0">
              <a:buNone/>
              <a:defRPr sz="877"/>
            </a:lvl4pPr>
            <a:lvl5pPr marL="1782166" indent="0">
              <a:buNone/>
              <a:defRPr sz="877"/>
            </a:lvl5pPr>
            <a:lvl6pPr marL="2227707" indent="0">
              <a:buNone/>
              <a:defRPr sz="877"/>
            </a:lvl6pPr>
            <a:lvl7pPr marL="2673248" indent="0">
              <a:buNone/>
              <a:defRPr sz="877"/>
            </a:lvl7pPr>
            <a:lvl8pPr marL="3118790" indent="0">
              <a:buNone/>
              <a:defRPr sz="877"/>
            </a:lvl8pPr>
            <a:lvl9pPr marL="356433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71437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8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134" y="4800600"/>
            <a:ext cx="8687872" cy="566738"/>
          </a:xfrm>
        </p:spPr>
        <p:txBody>
          <a:bodyPr anchor="b">
            <a:normAutofit/>
          </a:bodyPr>
          <a:lstStyle>
            <a:lvl1pPr algn="l">
              <a:defRPr sz="233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23133" y="634965"/>
            <a:ext cx="8687872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59"/>
            </a:lvl1pPr>
            <a:lvl2pPr marL="445541" indent="0">
              <a:buNone/>
              <a:defRPr sz="1559"/>
            </a:lvl2pPr>
            <a:lvl3pPr marL="891083" indent="0">
              <a:buNone/>
              <a:defRPr sz="1559"/>
            </a:lvl3pPr>
            <a:lvl4pPr marL="1336624" indent="0">
              <a:buNone/>
              <a:defRPr sz="1559"/>
            </a:lvl4pPr>
            <a:lvl5pPr marL="1782166" indent="0">
              <a:buNone/>
              <a:defRPr sz="1559"/>
            </a:lvl5pPr>
            <a:lvl6pPr marL="2227707" indent="0">
              <a:buNone/>
              <a:defRPr sz="1559"/>
            </a:lvl6pPr>
            <a:lvl7pPr marL="2673248" indent="0">
              <a:buNone/>
              <a:defRPr sz="1559"/>
            </a:lvl7pPr>
            <a:lvl8pPr marL="3118790" indent="0">
              <a:buNone/>
              <a:defRPr sz="1559"/>
            </a:lvl8pPr>
            <a:lvl9pPr marL="3564331" indent="0">
              <a:buNone/>
              <a:defRPr sz="155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3134" y="5367338"/>
            <a:ext cx="8687872" cy="493712"/>
          </a:xfrm>
        </p:spPr>
        <p:txBody>
          <a:bodyPr>
            <a:normAutofit/>
          </a:bodyPr>
          <a:lstStyle>
            <a:lvl1pPr marL="0" indent="0">
              <a:buNone/>
              <a:defRPr sz="1169"/>
            </a:lvl1pPr>
            <a:lvl2pPr marL="445541" indent="0">
              <a:buNone/>
              <a:defRPr sz="1169"/>
            </a:lvl2pPr>
            <a:lvl3pPr marL="891083" indent="0">
              <a:buNone/>
              <a:defRPr sz="974"/>
            </a:lvl3pPr>
            <a:lvl4pPr marL="1336624" indent="0">
              <a:buNone/>
              <a:defRPr sz="877"/>
            </a:lvl4pPr>
            <a:lvl5pPr marL="1782166" indent="0">
              <a:buNone/>
              <a:defRPr sz="877"/>
            </a:lvl5pPr>
            <a:lvl6pPr marL="2227707" indent="0">
              <a:buNone/>
              <a:defRPr sz="877"/>
            </a:lvl6pPr>
            <a:lvl7pPr marL="2673248" indent="0">
              <a:buNone/>
              <a:defRPr sz="877"/>
            </a:lvl7pPr>
            <a:lvl8pPr marL="3118790" indent="0">
              <a:buNone/>
              <a:defRPr sz="877"/>
            </a:lvl8pPr>
            <a:lvl9pPr marL="3564331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A6B727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081" y="4911726"/>
            <a:ext cx="154798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8240" y="4983088"/>
            <a:ext cx="759867" cy="365125"/>
          </a:xfrm>
        </p:spPr>
        <p:txBody>
          <a:bodyPr/>
          <a:lstStyle/>
          <a:p>
            <a:fld id="{87CF7C66-E5F6-460C-BE68-DC44E9036262}" type="slidenum">
              <a:rPr lang="ru-RU" smtClean="0">
                <a:solidFill>
                  <a:srgbClr val="A6B727"/>
                </a:solidFill>
              </a:rPr>
              <a:pPr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778743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6526" y="-786"/>
            <a:ext cx="2296530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821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6751" y="624110"/>
            <a:ext cx="868425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3133" y="2133600"/>
            <a:ext cx="868787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7175" y="6130437"/>
            <a:ext cx="1117029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B8EF86A-667F-4BBA-B828-1755847A6919}" type="datetimeFigureOut">
              <a:rPr lang="ru-RU" smtClean="0">
                <a:solidFill>
                  <a:srgbClr val="A6B727"/>
                </a:solidFill>
              </a:rPr>
              <a:pPr defTabSz="457200"/>
              <a:t>24.07.2023</a:t>
            </a:fld>
            <a:endParaRPr lang="ru-RU">
              <a:solidFill>
                <a:srgbClr val="A6B72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3134" y="6135809"/>
            <a:ext cx="7425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srgbClr val="A6B72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8240" y="787783"/>
            <a:ext cx="759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49">
                <a:solidFill>
                  <a:srgbClr val="FEFFFF"/>
                </a:solidFill>
              </a:defRPr>
            </a:lvl1pPr>
          </a:lstStyle>
          <a:p>
            <a:pPr defTabSz="457200"/>
            <a:fld id="{87CF7C66-E5F6-460C-BE68-DC44E9036262}" type="slidenum">
              <a:rPr lang="ru-RU" smtClean="0">
                <a:solidFill>
                  <a:srgbClr val="A6B727"/>
                </a:solidFill>
              </a:rPr>
              <a:pPr defTabSz="457200"/>
              <a:t>‹#›</a:t>
            </a:fld>
            <a:endParaRPr lang="ru-RU">
              <a:solidFill>
                <a:srgbClr val="A6B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45541" rtl="0" eaLnBrk="1" latinLnBrk="0" hangingPunct="1">
        <a:spcBef>
          <a:spcPct val="0"/>
        </a:spcBef>
        <a:buNone/>
        <a:defRPr sz="3508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34156" indent="-334156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4005" indent="-278463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5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13854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59395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4936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50478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96019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341561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87102" indent="-222771" algn="l" defTabSz="445541" rtl="0" eaLnBrk="1" latinLnBrk="0" hangingPunct="1">
        <a:spcBef>
          <a:spcPts val="97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6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541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624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2166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707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3248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790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4331" algn="l" defTabSz="445541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NIzB4-QB-Iu5eg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disk.yandex.ru/i/JlDdPci1NQ2RcQ" TargetMode="External"/><Relationship Id="rId2" Type="http://schemas.openxmlformats.org/officeDocument/2006/relationships/hyperlink" Target="https://disk.yandex.ru/i/YRXJFbhD-1SxL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SFyGyySjxOnWoA" TargetMode="External"/><Relationship Id="rId11" Type="http://schemas.openxmlformats.org/officeDocument/2006/relationships/hyperlink" Target="https://freepngimg.com/png/18840-team-picture" TargetMode="External"/><Relationship Id="rId5" Type="http://schemas.openxmlformats.org/officeDocument/2006/relationships/hyperlink" Target="https://disk.yandex.ru/i/STvpRCqnSCBdjw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disk.yandex.ru/i/fLm0UjzTEL7JqA" TargetMode="External"/><Relationship Id="rId9" Type="http://schemas.openxmlformats.org/officeDocument/2006/relationships/hyperlink" Target="https://disk.yandex.ru/i/M5znoZARwGtgEw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zvenddt.ru/education/paid-services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venddt.ru/documents/financial-activities" TargetMode="External"/><Relationship Id="rId5" Type="http://schemas.openxmlformats.org/officeDocument/2006/relationships/hyperlink" Target="https://bus.gov.ru/info-card/356636" TargetMode="External"/><Relationship Id="rId4" Type="http://schemas.openxmlformats.org/officeDocument/2006/relationships/hyperlink" Target="https://disk.yandex.ru/i/0BWnXuWREZIFxQ" TargetMode="Externa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31" Type="http://schemas.openxmlformats.org/officeDocument/2006/relationships/image" Target="../media/image49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8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zvenddt.ru/about/gener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hyperlink" Target="mailto:ddt_zven@mail.ru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zvenddt.ru/about/genera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zvenddt.ru/documents/main" TargetMode="External"/><Relationship Id="rId11" Type="http://schemas.openxmlformats.org/officeDocument/2006/relationships/hyperlink" Target="https://yandex.ru/profile/-/CPC6Atd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zvenddt.ru/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0HOZLfNgEEj7w" TargetMode="External"/><Relationship Id="rId7" Type="http://schemas.openxmlformats.org/officeDocument/2006/relationships/hyperlink" Target="https://openclipart.org/detail/202662/fountain-pen-with-ink-by-pnx-20266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pngimg.com/download/19226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file:///C:\Users\&#1080;&#1088;&#1080;&#1085;&#1072;\Desktop\&#1055;&#1086;&#1073;&#1077;&#1076;&#1080;&#1090;&#1077;&#1083;&#1080;%20&#1080;%20&#1087;&#1088;&#1080;&#1079;&#1105;&#1088;&#1099;%20&#1082;&#1086;&#1085;&#1082;&#1091;&#1088;&#1089;&#1086;&#1074;,%20&#1092;&#1077;&#1089;&#1090;&#1080;&#1074;&#1072;&#1083;&#1077;&#1081;,%20&#1089;&#1086;&#1088;&#1077;&#1074;&#1085;&#1086;&#1074;&#1072;&#1085;&#1080;&#1081;%20&#1080;%20&#1090;.&#1076;..docx" TargetMode="External"/><Relationship Id="rId7" Type="http://schemas.openxmlformats.org/officeDocument/2006/relationships/hyperlink" Target="https://disk.yandex.ru/i/7_wpHxU6yZS0Zw" TargetMode="External"/><Relationship Id="rId2" Type="http://schemas.openxmlformats.org/officeDocument/2006/relationships/hyperlink" Target="https://disk.yandex.ru/i/Wl1JvaFqqyHAC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Y72NREhnCkZcRw" TargetMode="External"/><Relationship Id="rId5" Type="http://schemas.openxmlformats.org/officeDocument/2006/relationships/hyperlink" Target="https://disk.yandex.ru/i/8Az8CpBSu3lJhg" TargetMode="Externa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eiddMrS8dSg9O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isk.yandex.ru/i/QvVj5QT3qLo05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ngimg.com/download/145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AC1AB80-EF77-424D-B0F2-DCF16948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157" y="201720"/>
            <a:ext cx="1738088" cy="12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23AAE1-B694-42D8-9F0C-F6321C4D3DC1}"/>
              </a:ext>
            </a:extLst>
          </p:cNvPr>
          <p:cNvSpPr txBox="1"/>
          <p:nvPr/>
        </p:nvSpPr>
        <p:spPr>
          <a:xfrm>
            <a:off x="2170439" y="224981"/>
            <a:ext cx="7418847" cy="1384995"/>
          </a:xfrm>
          <a:prstGeom prst="rect">
            <a:avLst/>
          </a:prstGeom>
          <a:noFill/>
          <a:effectLst>
            <a:glow rad="50800">
              <a:schemeClr val="accent3">
                <a:lumMod val="40000"/>
                <a:lumOff val="60000"/>
              </a:schemeClr>
            </a:glow>
            <a:outerShdw blurRad="50800" dist="38100" dir="2700000" algn="tl" rotWithShape="0">
              <a:schemeClr val="accent3">
                <a:lumMod val="40000"/>
                <a:lumOff val="60000"/>
                <a:alpha val="46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800" b="1" i="1" dirty="0">
                <a:solidFill>
                  <a:srgbClr val="7030A0"/>
                </a:solidFill>
                <a:effectLst>
                  <a:glow rad="228600">
                    <a:srgbClr val="FE9E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</a:t>
            </a:r>
          </a:p>
          <a:p>
            <a:pPr algn="ctr" defTabSz="457200"/>
            <a:r>
              <a:rPr lang="ru-RU" sz="2800" b="1" i="1" dirty="0">
                <a:solidFill>
                  <a:srgbClr val="7030A0"/>
                </a:solidFill>
                <a:effectLst>
                  <a:glow rad="228600">
                    <a:srgbClr val="FE9E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 детского творчества города Звенигород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679FB-338D-4264-AE22-41315388D03E}"/>
              </a:ext>
            </a:extLst>
          </p:cNvPr>
          <p:cNvSpPr txBox="1"/>
          <p:nvPr/>
        </p:nvSpPr>
        <p:spPr>
          <a:xfrm>
            <a:off x="1043881" y="2996952"/>
            <a:ext cx="10246324" cy="923330"/>
          </a:xfrm>
          <a:prstGeom prst="rect">
            <a:avLst/>
          </a:prstGeom>
          <a:noFill/>
          <a:effectLst>
            <a:glow rad="127000">
              <a:schemeClr val="accent5">
                <a:lumMod val="40000"/>
                <a:lumOff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5400" b="1" i="1" dirty="0">
                <a:solidFill>
                  <a:srgbClr val="7030A0"/>
                </a:solidFill>
                <a:effectLst>
                  <a:glow rad="127000">
                    <a:srgbClr val="FE9E00">
                      <a:lumMod val="40000"/>
                      <a:lumOff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ПУБЛИЧНЫЙ ДОКЛАД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E2DBEA-24FD-440E-93F7-4C36F4506C0F}"/>
              </a:ext>
            </a:extLst>
          </p:cNvPr>
          <p:cNvSpPr txBox="1"/>
          <p:nvPr/>
        </p:nvSpPr>
        <p:spPr>
          <a:xfrm>
            <a:off x="5220345" y="5877272"/>
            <a:ext cx="2218181" cy="584775"/>
          </a:xfrm>
          <a:prstGeom prst="rect">
            <a:avLst/>
          </a:prstGeom>
          <a:noFill/>
          <a:effectLst>
            <a:glow rad="101600">
              <a:schemeClr val="accent3">
                <a:lumMod val="40000"/>
                <a:lumOff val="60000"/>
                <a:alpha val="4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3200" b="1" i="1" dirty="0">
                <a:solidFill>
                  <a:srgbClr val="7030A0"/>
                </a:solidFill>
                <a:effectLst>
                  <a:glow rad="228600">
                    <a:srgbClr val="FE9E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</p:spTree>
    <p:extLst>
      <p:ext uri="{BB962C8B-B14F-4D97-AF65-F5344CB8AC3E}">
        <p14:creationId xmlns:p14="http://schemas.microsoft.com/office/powerpoint/2010/main" val="380691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DC8071-971D-EC20-1425-FB4C72C32591}"/>
              </a:ext>
            </a:extLst>
          </p:cNvPr>
          <p:cNvSpPr txBox="1"/>
          <p:nvPr/>
        </p:nvSpPr>
        <p:spPr>
          <a:xfrm>
            <a:off x="1146104" y="3402121"/>
            <a:ext cx="1072919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выставка - конкурс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легоконструированию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«Мой любимый книжный герой из Лего»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фестиваль дружбы народов «Все флаги в гости к нам»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конкурс детского рисунка «Космическая заря»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научно – практическая конференция «АСТРОКОСМОС»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окружном уровне продолжил деятельность Пресс – центр ЮИД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ЗебраПро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(освещение деятельности всех отрядов ЮИД образовательных организаций Одинцовского городского округа и передача информации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мособлцентр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Подмосковная открытая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географическая олимпиада для школьников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открытый рейтинговый турнир по быстрым шахматам «Пегас»</a:t>
            </a:r>
          </a:p>
          <a:p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Финал международной выставки – конкурса детского и юношеского рисунка «Мир без войны» в Доме национальностей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выставка – конкурс компьютерной графики «PIXEL»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195DA1-D3EF-0717-6E09-4CF5C0181D78}"/>
              </a:ext>
            </a:extLst>
          </p:cNvPr>
          <p:cNvSpPr txBox="1"/>
          <p:nvPr/>
        </p:nvSpPr>
        <p:spPr>
          <a:xfrm>
            <a:off x="2844081" y="267086"/>
            <a:ext cx="77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проведение мероприятий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МАУДОДДТ города Звенигород (сравнительная характеристика)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xmlns="" id="{DA6F1AF1-3438-2782-A930-41CBB46F8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86706"/>
              </p:ext>
            </p:extLst>
          </p:nvPr>
        </p:nvGraphicFramePr>
        <p:xfrm>
          <a:off x="1326124" y="1001619"/>
          <a:ext cx="1036915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3633309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335834412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8246538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32462383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3326280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1637741158"/>
                    </a:ext>
                  </a:extLst>
                </a:gridCol>
              </a:tblGrid>
              <a:tr h="34171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3825744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2017-2018 </a:t>
                      </a:r>
                      <a:r>
                        <a:rPr lang="ru-RU" sz="1600" dirty="0" err="1"/>
                        <a:t>у.г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2828189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2018-2019 </a:t>
                      </a:r>
                      <a:r>
                        <a:rPr lang="ru-RU" sz="1600" dirty="0" err="1"/>
                        <a:t>у.г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563317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2019-2020 </a:t>
                      </a:r>
                      <a:r>
                        <a:rPr lang="ru-RU" sz="1600" dirty="0" err="1"/>
                        <a:t>у.г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524652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2020-2021 </a:t>
                      </a:r>
                      <a:r>
                        <a:rPr lang="ru-RU" sz="1600" dirty="0" err="1"/>
                        <a:t>у.г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927532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2021-2022 </a:t>
                      </a:r>
                      <a:r>
                        <a:rPr lang="ru-RU" sz="1600" dirty="0" err="1"/>
                        <a:t>у.г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3560633"/>
                  </a:ext>
                </a:extLst>
              </a:tr>
              <a:tr h="3150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2022-2023 </a:t>
                      </a:r>
                      <a:r>
                        <a:rPr lang="ru-RU" sz="1600" dirty="0" err="1"/>
                        <a:t>у.г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6002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5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2B595D-D608-438F-94E5-839A39F6B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250" y="5852791"/>
            <a:ext cx="11282349" cy="578330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 и открытые занятия педагогов дополнительного образования: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Мастер – классы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CE7CA69-067E-4D8C-BED0-786AEC46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8" y="140730"/>
            <a:ext cx="1907977" cy="18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6517B5-1802-4ED7-80B3-42D5338D8CB8}"/>
              </a:ext>
            </a:extLst>
          </p:cNvPr>
          <p:cNvSpPr/>
          <p:nvPr/>
        </p:nvSpPr>
        <p:spPr>
          <a:xfrm>
            <a:off x="2363624" y="140730"/>
            <a:ext cx="9044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Кадровый состав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C5318B-2B9B-4CAB-B290-A08C676D9934}"/>
              </a:ext>
            </a:extLst>
          </p:cNvPr>
          <p:cNvSpPr txBox="1"/>
          <p:nvPr/>
        </p:nvSpPr>
        <p:spPr>
          <a:xfrm>
            <a:off x="582518" y="3955386"/>
            <a:ext cx="991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Награды за профессиональные достижения педагогов: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Грамоты, дипломы, благодарственные письма</a:t>
            </a: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22F01C-0154-4C32-87EE-E15B51DD0BD9}"/>
              </a:ext>
            </a:extLst>
          </p:cNvPr>
          <p:cNvSpPr txBox="1"/>
          <p:nvPr/>
        </p:nvSpPr>
        <p:spPr>
          <a:xfrm>
            <a:off x="492730" y="3291601"/>
            <a:ext cx="1108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Курсы повышения квалификации и профессиональной переподготовки: </a:t>
            </a:r>
            <a:r>
              <a:rPr lang="ru-RU" sz="1600" b="1" i="1" dirty="0">
                <a:solidFill>
                  <a:srgbClr val="418AB3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Курсы повышения квалификации и профессиональной подготовки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B4BD4F-9045-460D-8A4A-D99D0C91101E}"/>
              </a:ext>
            </a:extLst>
          </p:cNvPr>
          <p:cNvSpPr txBox="1"/>
          <p:nvPr/>
        </p:nvSpPr>
        <p:spPr>
          <a:xfrm flipH="1">
            <a:off x="379647" y="5083389"/>
            <a:ext cx="6984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и статьи педагогов: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Публикации и статьи педагогов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F8E037-337F-4023-ADD2-25FD27C333CE}"/>
              </a:ext>
            </a:extLst>
          </p:cNvPr>
          <p:cNvSpPr txBox="1"/>
          <p:nvPr/>
        </p:nvSpPr>
        <p:spPr>
          <a:xfrm flipH="1">
            <a:off x="378779" y="5415889"/>
            <a:ext cx="920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участие педагогов в конкурсах, выставках: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Личное участие педагогов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CC213-51B9-4D95-BCD4-2707636B214D}"/>
              </a:ext>
            </a:extLst>
          </p:cNvPr>
          <p:cNvSpPr txBox="1"/>
          <p:nvPr/>
        </p:nvSpPr>
        <p:spPr>
          <a:xfrm>
            <a:off x="492730" y="2896512"/>
            <a:ext cx="763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и педагогический состав: 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Руководители и педагогический состав 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DAB82F-B652-4DE5-A32B-334A690933CE}"/>
              </a:ext>
            </a:extLst>
          </p:cNvPr>
          <p:cNvSpPr txBox="1"/>
          <p:nvPr/>
        </p:nvSpPr>
        <p:spPr>
          <a:xfrm>
            <a:off x="9568140" y="5634911"/>
            <a:ext cx="171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EC99894-2E08-4DC0-AC07-FF7EA4781F54}"/>
              </a:ext>
            </a:extLst>
          </p:cNvPr>
          <p:cNvSpPr/>
          <p:nvPr/>
        </p:nvSpPr>
        <p:spPr>
          <a:xfrm>
            <a:off x="1691953" y="4385012"/>
            <a:ext cx="8044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характеристика: </a:t>
            </a:r>
            <a:r>
              <a:rPr lang="ru-RU" sz="1600" b="1" i="1" dirty="0">
                <a:solidFill>
                  <a:srgbClr val="418AB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Квалификационная характеристика педагогического состава</a:t>
            </a:r>
            <a:r>
              <a:rPr lang="ru-RU" sz="1600" b="1" i="1" dirty="0">
                <a:solidFill>
                  <a:srgbClr val="418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F20CBC5-6374-454C-A983-034775F20653}"/>
              </a:ext>
            </a:extLst>
          </p:cNvPr>
          <p:cNvSpPr txBox="1"/>
          <p:nvPr/>
        </p:nvSpPr>
        <p:spPr>
          <a:xfrm>
            <a:off x="2370743" y="671186"/>
            <a:ext cx="9193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Доме детского творчества сформирован квалифицированный педагогический коллектив. Общая численность сотрудников составляет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человек, из них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– педагогический персонал. Педагогический коллектив МАУДОДДТ города Звенигород достаточно стабилен.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педагогических работников имеют высшее образование (из них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педагогов — высшее педагогическое),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педагога — </a:t>
            </a:r>
          </a:p>
          <a:p>
            <a:pPr algn="just"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профессиональное образование. </a:t>
            </a:r>
          </a:p>
          <a:p>
            <a:pPr algn="just"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Основную часть педагогического коллектива составляют опытные педагоги, с достаточным стажем работы, обладающие профессиональным мастерством. Коллектив  высококвалифицированный, имеет значительный творческий потенциал и возможности для профессионального роста.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766DF26-F981-34EC-461C-7E1211292F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9108777" y="3985887"/>
            <a:ext cx="2872113" cy="28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DF22C4A-E873-4AF8-844A-67F5C590C679}"/>
              </a:ext>
            </a:extLst>
          </p:cNvPr>
          <p:cNvSpPr/>
          <p:nvPr/>
        </p:nvSpPr>
        <p:spPr>
          <a:xfrm>
            <a:off x="4212233" y="178815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DF5327"/>
                </a:solidFill>
                <a:latin typeface="Franklin Gothic Demi" panose="020B0703020102020204" pitchFamily="34" charset="0"/>
              </a:rPr>
              <a:t>Финансовая деятельность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710308D0-4DB5-4B57-9515-C7648BEB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0" y="5085184"/>
            <a:ext cx="1672087" cy="160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B84EA14-BD5C-4AB4-9A88-25276495C89D}"/>
              </a:ext>
            </a:extLst>
          </p:cNvPr>
          <p:cNvSpPr/>
          <p:nvPr/>
        </p:nvSpPr>
        <p:spPr>
          <a:xfrm>
            <a:off x="1712846" y="4488120"/>
            <a:ext cx="84328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оказывает платные образовательные услуги в целях всестороннего удовлетворения образовательных потребностей граждан.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Платные образовательные  услуги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за счет платных образовательных услуг: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Приобретения 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7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использования средств по итогам года размещены на официальном сайте для размещения информации о государственных (муниципальных) учреждениях: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bus.gov.ru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D012BAA-4EF0-48CD-92FA-607B680D2311}"/>
              </a:ext>
            </a:extLst>
          </p:cNvPr>
          <p:cNvSpPr/>
          <p:nvPr/>
        </p:nvSpPr>
        <p:spPr>
          <a:xfrm>
            <a:off x="985391" y="672793"/>
            <a:ext cx="10456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Финансирование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расходов МАУДОДДТ города Звенигород в 2022-2023 учебном году </a:t>
            </a:r>
          </a:p>
          <a:p>
            <a:pPr algn="ctr"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осуществлялось из двух источников: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2A27F11-9787-0290-A2DC-EF89866CC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91" y="1337197"/>
            <a:ext cx="5550223" cy="2991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B6241A9-F4E1-8279-FF08-C9325C7659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62" y="1337197"/>
            <a:ext cx="4970651" cy="2991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95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717135" y="3933596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96001" y="1810246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03877" y="2575447"/>
            <a:ext cx="1445484" cy="15633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3870" y="3256825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69564" y="3794764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33272" y="2240795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44487" y="1588920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Рисунок 13" descr="Razão para Dançar: Boas Vind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3" y="3497052"/>
            <a:ext cx="902430" cy="568236"/>
          </a:xfrm>
          <a:prstGeom prst="rect">
            <a:avLst/>
          </a:prstGeom>
        </p:spPr>
      </p:pic>
      <p:pic>
        <p:nvPicPr>
          <p:cNvPr id="15" name="Рисунок 14" descr="Telescope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6412" y="4346344"/>
            <a:ext cx="451902" cy="412651"/>
          </a:xfrm>
          <a:prstGeom prst="rect">
            <a:avLst/>
          </a:prstGeom>
        </p:spPr>
      </p:pic>
      <p:pic>
        <p:nvPicPr>
          <p:cNvPr id="19" name="Рисунок 18" descr="tree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08" y="4016091"/>
            <a:ext cx="664700" cy="753913"/>
          </a:xfrm>
          <a:prstGeom prst="rect">
            <a:avLst/>
          </a:prstGeom>
        </p:spPr>
      </p:pic>
      <p:pic>
        <p:nvPicPr>
          <p:cNvPr id="20" name="Рисунок 19" descr="&lt;strong&gt;Palette&lt;/strong&gt; cutie mark by The-Smiling-Pony on DeviantAr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5" y="3707393"/>
            <a:ext cx="526284" cy="617394"/>
          </a:xfrm>
          <a:prstGeom prst="rect">
            <a:avLst/>
          </a:prstGeom>
        </p:spPr>
      </p:pic>
      <p:pic>
        <p:nvPicPr>
          <p:cNvPr id="21" name="Рисунок 20" descr="Old style &lt;strong&gt;plane&lt;/strong&gt; vector &lt;strong&gt;drawing&lt;/strong&gt; | Free SV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91" y="1708987"/>
            <a:ext cx="947420" cy="947420"/>
          </a:xfrm>
          <a:prstGeom prst="rect">
            <a:avLst/>
          </a:prstGeom>
        </p:spPr>
      </p:pic>
      <p:pic>
        <p:nvPicPr>
          <p:cNvPr id="22" name="Рисунок 21" descr="Limited Edition Bad &lt;strong&gt;Robot&lt;/strong&gt; Collectible Figure | Gadgetsi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52" y="1978786"/>
            <a:ext cx="663311" cy="663311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4671404" y="3796650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135734" y="2819794"/>
            <a:ext cx="121575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6" name="Рисунок 25" descr="Compass Direction Navigation · Free vector graphic on Pixaba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11" y="3093132"/>
            <a:ext cx="620306" cy="6717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96" y="2809278"/>
            <a:ext cx="808749" cy="613572"/>
          </a:xfrm>
          <a:prstGeom prst="rect">
            <a:avLst/>
          </a:prstGeom>
        </p:spPr>
      </p:pic>
      <p:pic>
        <p:nvPicPr>
          <p:cNvPr id="28" name="Рисунок 27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39" y="4957187"/>
            <a:ext cx="588851" cy="52996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0" y="-40706"/>
            <a:ext cx="11880850" cy="1377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0400" algn="ctr">
              <a:lnSpc>
                <a:spcPct val="87000"/>
              </a:lnSpc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8. Заключение. Перспективы и планы развития</a:t>
            </a:r>
          </a:p>
          <a:p>
            <a:pPr marL="660400" algn="ctr">
              <a:lnSpc>
                <a:spcPct val="87000"/>
              </a:lnSpc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Проект образовательной экосистемы  МАУДОДДТ города Звенигород</a:t>
            </a:r>
          </a:p>
          <a:p>
            <a:pPr marL="660400" algn="ctr">
              <a:lnSpc>
                <a:spcPct val="87000"/>
              </a:lnSpc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3" name="Рисунок 22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04" y="3712081"/>
            <a:ext cx="547452" cy="492707"/>
          </a:xfrm>
          <a:prstGeom prst="rect">
            <a:avLst/>
          </a:prstGeom>
        </p:spPr>
      </p:pic>
      <p:pic>
        <p:nvPicPr>
          <p:cNvPr id="30" name="Рисунок 29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29" y="3975006"/>
            <a:ext cx="599806" cy="539825"/>
          </a:xfrm>
          <a:prstGeom prst="rect">
            <a:avLst/>
          </a:prstGeom>
        </p:spPr>
      </p:pic>
      <p:pic>
        <p:nvPicPr>
          <p:cNvPr id="31" name="Рисунок 30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71" y="1482236"/>
            <a:ext cx="571440" cy="514296"/>
          </a:xfrm>
          <a:prstGeom prst="rect">
            <a:avLst/>
          </a:prstGeom>
        </p:spPr>
      </p:pic>
      <p:pic>
        <p:nvPicPr>
          <p:cNvPr id="1027" name="Picture 3" descr="C:\Users\ирина\AppData\Local\Microsoft\Windows\Temporary Internet Files\Content.IE5\3DZUCKYG\2-chess-png-image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98" y="2564262"/>
            <a:ext cx="927958" cy="5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631009" y="4687954"/>
            <a:ext cx="1409548" cy="12902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390537" y="841473"/>
            <a:ext cx="1253951" cy="113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130720" y="2418285"/>
            <a:ext cx="1191899" cy="1184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55108" y="1450871"/>
            <a:ext cx="1196361" cy="1154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848030" y="775997"/>
            <a:ext cx="1288400" cy="11372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491013" y="3839810"/>
            <a:ext cx="1231356" cy="1206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777047" y="1396809"/>
            <a:ext cx="1222142" cy="1117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" name="Рисунок 40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5" y="2554669"/>
            <a:ext cx="608742" cy="547868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51327" y="3552798"/>
            <a:ext cx="1283897" cy="12061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570191" y="2205673"/>
            <a:ext cx="1178546" cy="1113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090288" y="4873269"/>
            <a:ext cx="1298455" cy="1259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Рисунок 44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52" y="5172212"/>
            <a:ext cx="575284" cy="517755"/>
          </a:xfrm>
          <a:prstGeom prst="rect">
            <a:avLst/>
          </a:prstGeom>
        </p:spPr>
      </p:pic>
      <p:pic>
        <p:nvPicPr>
          <p:cNvPr id="47" name="Рисунок 46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7" y="961589"/>
            <a:ext cx="550081" cy="495073"/>
          </a:xfrm>
          <a:prstGeom prst="rect">
            <a:avLst/>
          </a:prstGeom>
        </p:spPr>
      </p:pic>
      <p:sp>
        <p:nvSpPr>
          <p:cNvPr id="49" name="Овал 48"/>
          <p:cNvSpPr/>
          <p:nvPr/>
        </p:nvSpPr>
        <p:spPr>
          <a:xfrm>
            <a:off x="5370060" y="5046007"/>
            <a:ext cx="1358715" cy="13284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0004" y="5446968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Биостанция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МГУ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1280" y="1159071"/>
            <a:ext cx="108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err="1">
                <a:solidFill>
                  <a:srgbClr val="FF0000"/>
                </a:solidFill>
                <a:latin typeface="Calibri"/>
              </a:rPr>
              <a:t>Инжинириум</a:t>
            </a:r>
            <a:endParaRPr lang="ru-RU" sz="12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МГТУ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 им. Баумана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7464" y="4274827"/>
            <a:ext cx="137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МГРИ им.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Calibri"/>
              </a:rPr>
              <a:t>С.Орджоникидзе</a:t>
            </a:r>
            <a:endParaRPr lang="ru-RU" sz="1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79127" y="298821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МГУ им.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М. Ломоносова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1931" y="5729684"/>
            <a:ext cx="129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Институт 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астрономии РАН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20742" y="1889518"/>
            <a:ext cx="126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ЗФГБПОУМО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 Красногорский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колледж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649024" y="3744138"/>
            <a:ext cx="1970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Рузский филиал Московского 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Губернского 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Колледжа </a:t>
            </a:r>
          </a:p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Искусств</a:t>
            </a:r>
            <a:endParaRPr lang="ru-RU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8" name="Picture 4" descr="C:\Users\ирина\AppData\Local\Microsoft\Windows\Temporary Internet Files\Content.IE5\O5FKBTJC\6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74" y="1573994"/>
            <a:ext cx="669889" cy="4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169797" y="1963283"/>
            <a:ext cx="6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ФАС РФ</a:t>
            </a:r>
          </a:p>
        </p:txBody>
      </p:sp>
      <p:pic>
        <p:nvPicPr>
          <p:cNvPr id="1029" name="Picture 5" descr="C:\Users\ирина\AppData\Local\Microsoft\Windows\Temporary Internet Files\Content.IE5\3DZUCKYG\sw_dob10_goto_01[1]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7" y="4819053"/>
            <a:ext cx="800293" cy="5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814308" y="4967812"/>
            <a:ext cx="1404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Астрономическая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обсерватория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Института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астрономии РАН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30253" y="2582224"/>
            <a:ext cx="118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Федерация 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шахмат России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1" y="3542210"/>
            <a:ext cx="1280495" cy="125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06" y="4701326"/>
            <a:ext cx="1203755" cy="84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95" y="680154"/>
            <a:ext cx="910840" cy="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73" y="1261907"/>
            <a:ext cx="1518314" cy="84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6" y="2310441"/>
            <a:ext cx="1198743" cy="1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19" y="5345054"/>
            <a:ext cx="1714860" cy="8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Овал 72"/>
          <p:cNvSpPr/>
          <p:nvPr/>
        </p:nvSpPr>
        <p:spPr>
          <a:xfrm>
            <a:off x="4215365" y="1701970"/>
            <a:ext cx="3515280" cy="3399607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41" y="5325854"/>
            <a:ext cx="1354909" cy="96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78" y="3935876"/>
            <a:ext cx="938403" cy="9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00" y="4819053"/>
            <a:ext cx="1709794" cy="10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097" y="2842004"/>
            <a:ext cx="1739655" cy="9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13" y="1657744"/>
            <a:ext cx="1256653" cy="125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Рисунок 101" descr="Москва вектор векторы, стоковая векторная графика Москва вектор ...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153" y="754485"/>
            <a:ext cx="1536126" cy="89771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298156" y="1254088"/>
            <a:ext cx="180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libri"/>
              </a:rPr>
              <a:t>МАИ, МАДИ, УИГА, РПГУ, МГРИ, МГУ</a:t>
            </a:r>
            <a:endParaRPr lang="ru-RU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>
            <a:off x="3380607" y="1252807"/>
            <a:ext cx="521239" cy="2256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2710481" y="1721803"/>
            <a:ext cx="661313" cy="3869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255573" y="2797365"/>
            <a:ext cx="818774" cy="1141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2365700" y="4094805"/>
            <a:ext cx="657168" cy="44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2532294" y="4819054"/>
            <a:ext cx="803993" cy="2568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V="1">
            <a:off x="3666248" y="5524975"/>
            <a:ext cx="251373" cy="50777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flipH="1">
            <a:off x="4760057" y="2677742"/>
            <a:ext cx="192901" cy="35664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>
            <a:off x="5408829" y="2286069"/>
            <a:ext cx="515259" cy="226204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4909565" y="3685632"/>
            <a:ext cx="275041" cy="409173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19" idx="3"/>
          </p:cNvCxnSpPr>
          <p:nvPr/>
        </p:nvCxnSpPr>
        <p:spPr>
          <a:xfrm>
            <a:off x="5591609" y="4393047"/>
            <a:ext cx="505693" cy="29490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V="1">
            <a:off x="6574217" y="4149168"/>
            <a:ext cx="322347" cy="3281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>
            <a:endCxn id="1027" idx="2"/>
          </p:cNvCxnSpPr>
          <p:nvPr/>
        </p:nvCxnSpPr>
        <p:spPr>
          <a:xfrm flipH="1" flipV="1">
            <a:off x="7126477" y="3127830"/>
            <a:ext cx="86640" cy="55780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 flipH="1" flipV="1">
            <a:off x="6471536" y="2352198"/>
            <a:ext cx="381924" cy="36730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Прямоугольник с двумя вырезанными противолежащими углами 144"/>
          <p:cNvSpPr/>
          <p:nvPr/>
        </p:nvSpPr>
        <p:spPr>
          <a:xfrm>
            <a:off x="4106691" y="3485589"/>
            <a:ext cx="215927" cy="311062"/>
          </a:xfrm>
          <a:prstGeom prst="snip2Diag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7642371" y="3259571"/>
            <a:ext cx="176548" cy="3300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8" name="Прямая со стрелкой 147"/>
          <p:cNvCxnSpPr>
            <a:stCxn id="146" idx="3"/>
          </p:cNvCxnSpPr>
          <p:nvPr/>
        </p:nvCxnSpPr>
        <p:spPr>
          <a:xfrm>
            <a:off x="7818919" y="3424586"/>
            <a:ext cx="713794" cy="727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 стрелкой 186"/>
          <p:cNvCxnSpPr/>
          <p:nvPr/>
        </p:nvCxnSpPr>
        <p:spPr>
          <a:xfrm flipV="1">
            <a:off x="8467650" y="1682113"/>
            <a:ext cx="418770" cy="39177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 стрелкой 189"/>
          <p:cNvCxnSpPr/>
          <p:nvPr/>
        </p:nvCxnSpPr>
        <p:spPr>
          <a:xfrm flipV="1">
            <a:off x="8859223" y="2610959"/>
            <a:ext cx="367165" cy="225801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V="1">
            <a:off x="8766617" y="3641120"/>
            <a:ext cx="533845" cy="1801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 flipV="1">
            <a:off x="8722540" y="4535112"/>
            <a:ext cx="657024" cy="8791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>
            <a:off x="8571531" y="4879930"/>
            <a:ext cx="628838" cy="39986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>
            <a:off x="8132909" y="5372278"/>
            <a:ext cx="181894" cy="33465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 стрелкой 210"/>
          <p:cNvCxnSpPr/>
          <p:nvPr/>
        </p:nvCxnSpPr>
        <p:spPr>
          <a:xfrm flipH="1" flipV="1">
            <a:off x="4011533" y="2988212"/>
            <a:ext cx="514207" cy="230832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 стрелкой 215"/>
          <p:cNvCxnSpPr/>
          <p:nvPr/>
        </p:nvCxnSpPr>
        <p:spPr>
          <a:xfrm flipH="1" flipV="1">
            <a:off x="4525739" y="1947109"/>
            <a:ext cx="378206" cy="471176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 flipH="1" flipV="1">
            <a:off x="5159019" y="1681882"/>
            <a:ext cx="384935" cy="530457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 стрелкой 223"/>
          <p:cNvCxnSpPr/>
          <p:nvPr/>
        </p:nvCxnSpPr>
        <p:spPr>
          <a:xfrm flipH="1">
            <a:off x="4153287" y="3801149"/>
            <a:ext cx="481854" cy="40363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/>
          <p:nvPr/>
        </p:nvCxnSpPr>
        <p:spPr>
          <a:xfrm flipH="1">
            <a:off x="6187169" y="1588921"/>
            <a:ext cx="77540" cy="45770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/>
          <p:nvPr/>
        </p:nvCxnSpPr>
        <p:spPr>
          <a:xfrm flipH="1">
            <a:off x="4896815" y="4744877"/>
            <a:ext cx="447875" cy="450889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/>
          <p:nvPr/>
        </p:nvCxnSpPr>
        <p:spPr>
          <a:xfrm flipH="1" flipV="1">
            <a:off x="7335784" y="2535849"/>
            <a:ext cx="548859" cy="1882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0" name="Picture 28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43" y="2310441"/>
            <a:ext cx="575425" cy="35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0" name="Прямая со стрелкой 239"/>
          <p:cNvCxnSpPr/>
          <p:nvPr/>
        </p:nvCxnSpPr>
        <p:spPr>
          <a:xfrm flipH="1" flipV="1">
            <a:off x="7439714" y="3712080"/>
            <a:ext cx="444928" cy="17813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/>
          <p:nvPr/>
        </p:nvCxnSpPr>
        <p:spPr>
          <a:xfrm flipH="1">
            <a:off x="6162245" y="4819054"/>
            <a:ext cx="77539" cy="609605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 стрелкой 244"/>
          <p:cNvCxnSpPr/>
          <p:nvPr/>
        </p:nvCxnSpPr>
        <p:spPr>
          <a:xfrm flipH="1" flipV="1">
            <a:off x="6574217" y="4687954"/>
            <a:ext cx="595580" cy="26469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 стрелкой 247"/>
          <p:cNvCxnSpPr/>
          <p:nvPr/>
        </p:nvCxnSpPr>
        <p:spPr>
          <a:xfrm flipH="1">
            <a:off x="6662498" y="1908468"/>
            <a:ext cx="422164" cy="239098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326120" y="3353699"/>
            <a:ext cx="131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Calibri"/>
              </a:rPr>
              <a:t>родители, обучающиеся, партнеры</a:t>
            </a:r>
          </a:p>
        </p:txBody>
      </p:sp>
      <p:pic>
        <p:nvPicPr>
          <p:cNvPr id="247" name="Picture 2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68" y="922859"/>
            <a:ext cx="845693" cy="59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" name="TextBox 248"/>
          <p:cNvSpPr txBox="1"/>
          <p:nvPr/>
        </p:nvSpPr>
        <p:spPr>
          <a:xfrm>
            <a:off x="5961280" y="1216653"/>
            <a:ext cx="1225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ООО </a:t>
            </a:r>
          </a:p>
          <a:p>
            <a:pPr algn="ctr"/>
            <a:r>
              <a:rPr lang="ru-RU" sz="1200" b="1" dirty="0" err="1">
                <a:solidFill>
                  <a:srgbClr val="FF0000"/>
                </a:solidFill>
                <a:latin typeface="Calibri"/>
              </a:rPr>
              <a:t>Хелипром</a:t>
            </a:r>
            <a:r>
              <a:rPr lang="ru-RU" sz="1200" b="1" dirty="0">
                <a:solidFill>
                  <a:srgbClr val="FF0000"/>
                </a:solidFill>
                <a:latin typeface="Calibri"/>
              </a:rPr>
              <a:t> СПБ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43580" y="3250379"/>
            <a:ext cx="144016" cy="15435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2994366" y="680154"/>
            <a:ext cx="5802360" cy="5694266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7777" y="6281550"/>
            <a:ext cx="116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sz="1200" dirty="0">
                <a:solidFill>
                  <a:srgbClr val="FF0000"/>
                </a:solidFill>
              </a:rPr>
              <a:t>«</a:t>
            </a:r>
            <a:r>
              <a:rPr lang="ru-RU" sz="1200" b="1" dirty="0">
                <a:solidFill>
                  <a:srgbClr val="FF0000"/>
                </a:solidFill>
              </a:rPr>
              <a:t>Институт астрономии РАН» </a:t>
            </a:r>
            <a:r>
              <a:rPr lang="ru-RU" sz="1200" dirty="0"/>
              <a:t>– договор о научном сотрудничестве заключен                         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200" b="1" dirty="0">
                <a:solidFill>
                  <a:srgbClr val="A379BB">
                    <a:lumMod val="75000"/>
                  </a:srgbClr>
                </a:solidFill>
                <a:latin typeface="Calibri"/>
              </a:rPr>
              <a:t>Федерация шахмат России» -</a:t>
            </a:r>
            <a:r>
              <a:rPr lang="ru-RU" sz="1200" dirty="0"/>
              <a:t> договор сотрудничества в стадии 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328096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78D589-1BA0-423C-BDD6-4341E239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" y="126878"/>
            <a:ext cx="1835630" cy="1765689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2CA39DCB-3212-4D7C-BA4A-A6E9FC4E2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9400948"/>
              </p:ext>
            </p:extLst>
          </p:nvPr>
        </p:nvGraphicFramePr>
        <p:xfrm>
          <a:off x="287401" y="868097"/>
          <a:ext cx="11098413" cy="5892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A52D49-B8F8-4B4B-92D8-B82EADF32FB6}"/>
              </a:ext>
            </a:extLst>
          </p:cNvPr>
          <p:cNvSpPr txBox="1"/>
          <p:nvPr/>
        </p:nvSpPr>
        <p:spPr>
          <a:xfrm>
            <a:off x="3564161" y="467987"/>
            <a:ext cx="6414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20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 Перспективы. Планы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5055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76BBA-26B1-4079-9CEE-32CE4C66ACC3}"/>
              </a:ext>
            </a:extLst>
          </p:cNvPr>
          <p:cNvSpPr txBox="1"/>
          <p:nvPr/>
        </p:nvSpPr>
        <p:spPr>
          <a:xfrm flipH="1">
            <a:off x="4428257" y="0"/>
            <a:ext cx="723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D10034-CBC2-416E-AAC1-4F47D2A1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0" y="27564"/>
            <a:ext cx="1980879" cy="1510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4C5256-6223-4AEF-A034-256B2E04C457}"/>
              </a:ext>
            </a:extLst>
          </p:cNvPr>
          <p:cNvSpPr txBox="1"/>
          <p:nvPr/>
        </p:nvSpPr>
        <p:spPr>
          <a:xfrm>
            <a:off x="2205749" y="383807"/>
            <a:ext cx="9567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1" u="none" strike="noStrike" dirty="0">
                <a:solidFill>
                  <a:srgbClr val="2C2D2E"/>
                </a:solidFill>
                <a:effectLst/>
                <a:latin typeface="Helvetica" pitchFamily="2" charset="0"/>
              </a:rPr>
              <a:t>«Каждый человек хочет достичь в жизни успеха, состояться как личность и по-настоящему реализовать себя. Кем бы ни хотел стать ваш ребенок – бизнесменом, журналистом, менеджером или юристом, выстроить со временем профессиональную карьеру ему поможет накопленный внутренний творческий потенциал. И он непременно станет мастером своего дела! И не важно в какой области! Главное – найти себя, выявить и раскрыть свои таланты. </a:t>
            </a:r>
            <a:endParaRPr lang="ru-RU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208CD8-1776-8418-3E80-14CC11D34F80}"/>
              </a:ext>
            </a:extLst>
          </p:cNvPr>
          <p:cNvSpPr txBox="1"/>
          <p:nvPr/>
        </p:nvSpPr>
        <p:spPr>
          <a:xfrm>
            <a:off x="467817" y="1629388"/>
            <a:ext cx="1157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1" u="none" strike="noStrike" dirty="0">
                <a:solidFill>
                  <a:srgbClr val="2C2D2E"/>
                </a:solidFill>
                <a:effectLst/>
                <a:latin typeface="Helvetica" pitchFamily="2" charset="0"/>
              </a:rPr>
              <a:t>Развитие творчества является одной из задач педагогов нашего </a:t>
            </a:r>
            <a:r>
              <a:rPr lang="ru-RU" sz="1600" i="1" dirty="0" smtClean="0">
                <a:solidFill>
                  <a:srgbClr val="2C2D2E"/>
                </a:solidFill>
                <a:latin typeface="Helvetica" pitchFamily="2" charset="0"/>
              </a:rPr>
              <a:t>Дома детского творчества</a:t>
            </a:r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. </a:t>
            </a:r>
            <a:r>
              <a:rPr lang="ru-RU" sz="1600" b="0" i="1" u="none" strike="noStrike" dirty="0">
                <a:solidFill>
                  <a:srgbClr val="2C2D2E"/>
                </a:solidFill>
                <a:effectLst/>
                <a:latin typeface="Helvetica" pitchFamily="2" charset="0"/>
              </a:rPr>
              <a:t>Человек, сумевший найти себя, определиться с родом деятельности, которая соответствует его глубинной природе, будет счастливым и здоровым.</a:t>
            </a:r>
            <a:endParaRPr lang="ru-RU" sz="1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4A6BD0-16D7-BAE6-E609-6552E423821D}"/>
              </a:ext>
            </a:extLst>
          </p:cNvPr>
          <p:cNvSpPr txBox="1"/>
          <p:nvPr/>
        </p:nvSpPr>
        <p:spPr>
          <a:xfrm>
            <a:off x="455895" y="2167997"/>
            <a:ext cx="9444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1" u="none" strike="noStrike" dirty="0">
                <a:solidFill>
                  <a:srgbClr val="2C2D2E"/>
                </a:solidFill>
                <a:effectLst/>
                <a:latin typeface="Helvetica" pitchFamily="2" charset="0"/>
              </a:rPr>
              <a:t>Центр детского творчества детей даёт возможность для неформального общения, не скованного многими условными рамками, например: «Хороший – плохой ученик», возрастное деление как в школе, условно. Ведь во многих коллективах нашего </a:t>
            </a:r>
            <a:r>
              <a:rPr lang="ru-RU" sz="1600" i="1" dirty="0" smtClean="0">
                <a:solidFill>
                  <a:srgbClr val="2C2D2E"/>
                </a:solidFill>
                <a:latin typeface="Helvetica" pitchFamily="2" charset="0"/>
              </a:rPr>
              <a:t>Дома детского творчества</a:t>
            </a:r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 </a:t>
            </a:r>
            <a:r>
              <a:rPr lang="ru-RU" sz="1600" b="0" i="1" u="none" strike="noStrike" dirty="0">
                <a:solidFill>
                  <a:srgbClr val="2C2D2E"/>
                </a:solidFill>
                <a:effectLst/>
                <a:latin typeface="Helvetica" pitchFamily="2" charset="0"/>
              </a:rPr>
              <a:t>дети прекрасно работают под опекой старших, участвуют в совместных выездах и концертах, и у ребят, под чутким руководством педагогов-профессионалов, чаще всего возникает понятие творческой семьи, в которой тепло и уют, но при этом и ответственность за ближнего! Сама атмосфера в коллективах создаёт условия для проживания успеха, лидерства, поддержки друг друга.</a:t>
            </a:r>
            <a:endParaRPr lang="ru-RU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7A89FA-3020-E875-92D6-36E05C35678B}"/>
              </a:ext>
            </a:extLst>
          </p:cNvPr>
          <p:cNvSpPr txBox="1"/>
          <p:nvPr/>
        </p:nvSpPr>
        <p:spPr>
          <a:xfrm>
            <a:off x="1619945" y="3978397"/>
            <a:ext cx="79928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Привлекательные учебные аудитории</a:t>
            </a:r>
            <a:r>
              <a:rPr lang="en-US" sz="1600" i="1" dirty="0" smtClean="0">
                <a:solidFill>
                  <a:srgbClr val="2C2D2E"/>
                </a:solidFill>
                <a:latin typeface="Helvetica" pitchFamily="2" charset="0"/>
              </a:rPr>
              <a:t>:</a:t>
            </a:r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 </a:t>
            </a:r>
            <a:r>
              <a:rPr lang="ru-RU" sz="1600" i="1" dirty="0">
                <a:solidFill>
                  <a:srgbClr val="2C2D2E"/>
                </a:solidFill>
                <a:latin typeface="Helvetica" pitchFamily="2" charset="0"/>
              </a:rPr>
              <a:t>х</a:t>
            </a:r>
            <a:r>
              <a:rPr lang="ru-RU" sz="1600" i="1" dirty="0" smtClean="0">
                <a:solidFill>
                  <a:srgbClr val="2C2D2E"/>
                </a:solidFill>
                <a:latin typeface="Helvetica" pitchFamily="2" charset="0"/>
              </a:rPr>
              <a:t>удожественной керамики, </a:t>
            </a:r>
          </a:p>
          <a:p>
            <a:pPr algn="l"/>
            <a:r>
              <a:rPr lang="ru-RU" sz="1600" i="1" dirty="0" smtClean="0">
                <a:solidFill>
                  <a:srgbClr val="2C2D2E"/>
                </a:solidFill>
                <a:latin typeface="Helvetica" pitchFamily="2" charset="0"/>
              </a:rPr>
              <a:t>изобразительного искусства, астрономии, геологии, экологии, шахмат, робототехники, хореографии и вокала,</a:t>
            </a:r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 мастерские декоративно – прикладного творчества – всё это создано для занятий детей любимым делом.</a:t>
            </a:r>
          </a:p>
          <a:p>
            <a:pPr algn="l"/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Пусть жизненная ступенька познания поможет нашим детям определиться</a:t>
            </a:r>
            <a:endParaRPr lang="en-US" sz="1600" b="0" i="1" u="none" strike="noStrike" dirty="0" smtClean="0">
              <a:solidFill>
                <a:srgbClr val="2C2D2E"/>
              </a:solidFill>
              <a:effectLst/>
              <a:latin typeface="Helvetica" pitchFamily="2" charset="0"/>
            </a:endParaRPr>
          </a:p>
          <a:p>
            <a:pPr algn="l"/>
            <a:r>
              <a:rPr lang="ru-RU" sz="1600" b="0" i="1" u="none" strike="noStrike" dirty="0" smtClean="0">
                <a:solidFill>
                  <a:srgbClr val="2C2D2E"/>
                </a:solidFill>
                <a:effectLst/>
                <a:latin typeface="Helvetica" pitchFamily="2" charset="0"/>
              </a:rPr>
              <a:t> с выбором своего призвания и выстроить план на будущее.»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7E3A52-85A6-5198-AB48-09D7B556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89" y="2467504"/>
            <a:ext cx="2872761" cy="435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7043A78-1650-9EC9-0815-472C8524172B}"/>
              </a:ext>
            </a:extLst>
          </p:cNvPr>
          <p:cNvSpPr txBox="1"/>
          <p:nvPr/>
        </p:nvSpPr>
        <p:spPr>
          <a:xfrm>
            <a:off x="2268017" y="559945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ДОБРО ПОЖАЛОВАТЬ В МИР ТВОРЧЕСТВА!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9AE184-9133-C0B6-883D-4300FC994C83}"/>
              </a:ext>
            </a:extLst>
          </p:cNvPr>
          <p:cNvSpPr txBox="1"/>
          <p:nvPr/>
        </p:nvSpPr>
        <p:spPr>
          <a:xfrm>
            <a:off x="5616389" y="6159300"/>
            <a:ext cx="4422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И.о.директора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МАУДОДДТ города Звенигород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Лаптева Наталья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93110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23AAE1-B694-42D8-9F0C-F6321C4D3DC1}"/>
              </a:ext>
            </a:extLst>
          </p:cNvPr>
          <p:cNvSpPr txBox="1"/>
          <p:nvPr/>
        </p:nvSpPr>
        <p:spPr>
          <a:xfrm flipH="1">
            <a:off x="1619946" y="152573"/>
            <a:ext cx="8947009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0215" algn="ctr" defTabSz="457200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педагоги, родители и обучающиеся, представители общественности, жители Одинцовского городского округа и города Звенигород. </a:t>
            </a:r>
          </a:p>
          <a:p>
            <a:pPr indent="450215" defTabSz="457200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2022-2023 учебного года педагогический коллектив подводит итоги работы и ставит перед собой задачи на новый 2023-2024 учебный год. Публичный доклад, который мы предлагаем вашему вниманию, содержит информацию по основной деятельности учреждения дополнительного образования за 2022-2023 учебный год. </a:t>
            </a:r>
            <a:endParaRPr lang="ru-RU" sz="1600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8BD224-E21E-49DD-A169-D7ACF1FF7494}"/>
              </a:ext>
            </a:extLst>
          </p:cNvPr>
          <p:cNvSpPr/>
          <p:nvPr/>
        </p:nvSpPr>
        <p:spPr>
          <a:xfrm>
            <a:off x="1619945" y="1992235"/>
            <a:ext cx="8947009" cy="3579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b="1" i="0" u="none" strike="noStrike" dirty="0">
                <a:solidFill>
                  <a:srgbClr val="212529"/>
                </a:solidFill>
                <a:effectLst/>
                <a:latin typeface="-apple-system"/>
                <a:hlinkClick r:id="rId2"/>
              </a:rPr>
              <a:t>ОСНОВНЫЕ СВЕДЕНИЯ</a:t>
            </a:r>
            <a:endParaRPr lang="ru-RU" b="1" i="0" u="none" strike="noStrike" dirty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Полное наименование образовательной организации: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/>
            </a:r>
            <a:b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Муниципальное автономное учреждение дополнительного образования </a:t>
            </a:r>
            <a:endParaRPr lang="ru-RU" b="0" i="0" u="none" strike="noStrike" dirty="0" smtClean="0">
              <a:solidFill>
                <a:srgbClr val="212529"/>
              </a:solidFill>
              <a:effectLst/>
              <a:latin typeface="-apple-system"/>
            </a:endParaRPr>
          </a:p>
          <a:p>
            <a:pPr algn="l"/>
            <a:r>
              <a:rPr lang="ru-RU" b="0" i="0" u="none" strike="noStrike" dirty="0" smtClean="0">
                <a:solidFill>
                  <a:srgbClr val="212529"/>
                </a:solidFill>
                <a:effectLst/>
                <a:latin typeface="-apple-system"/>
              </a:rPr>
              <a:t>Дом 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детского творчества города Звенигород</a:t>
            </a:r>
          </a:p>
          <a:p>
            <a:pPr algn="l"/>
            <a:r>
              <a:rPr lang="ru-RU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Сокращенное наименование образовательной организации: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/>
            </a:r>
            <a:b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МАУДОДДТ города Звенигород</a:t>
            </a:r>
          </a:p>
          <a:p>
            <a:pPr algn="l"/>
            <a:r>
              <a:rPr lang="ru-RU" b="1" i="0" u="none" strike="noStrike" dirty="0">
                <a:solidFill>
                  <a:srgbClr val="212529"/>
                </a:solidFill>
                <a:effectLst/>
                <a:latin typeface="-apple-system"/>
              </a:rPr>
              <a:t>Дата образования образовательной организации: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 2002 год</a:t>
            </a:r>
          </a:p>
          <a:p>
            <a:pPr algn="l"/>
            <a:r>
              <a:rPr lang="ru-RU" b="1" i="0" u="none" strike="noStrike" dirty="0">
                <a:solidFill>
                  <a:srgbClr val="212529"/>
                </a:solidFill>
                <a:effectLst/>
                <a:latin typeface="-apple-system"/>
                <a:hlinkClick r:id="rId2"/>
              </a:rPr>
              <a:t>Учредитель образовательной организации: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  <a:hlinkClick r:id="rId2"/>
              </a:rPr>
              <a:t/>
            </a:r>
            <a:b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  <a:hlinkClick r:id="rId2"/>
              </a:rPr>
            </a:b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>Учредителем Муниципального автономного учреждения дополнительного образования Дом детского творчества города Звенигород и собственником имущества является Администрация Одинцовского городского округа. Функции и полномочия учредителя осуществляет Управление образования Администрации Одинцовского городского округа.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8C1CFA7-9424-43C1-B435-254A88C6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55" y="90507"/>
            <a:ext cx="1250801" cy="10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E92128-F071-0F69-17B8-96FE3AD7A791}"/>
              </a:ext>
            </a:extLst>
          </p:cNvPr>
          <p:cNvSpPr txBox="1"/>
          <p:nvPr/>
        </p:nvSpPr>
        <p:spPr>
          <a:xfrm>
            <a:off x="1619945" y="5571720"/>
            <a:ext cx="9217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Место расположения Учредителя: 143002, Московская область, г. Одинцово, ул. </a:t>
            </a:r>
          </a:p>
          <a:p>
            <a:r>
              <a:rPr lang="ru-RU" sz="1400" dirty="0"/>
              <a:t>Молодежная, дом 17</a:t>
            </a:r>
          </a:p>
          <a:p>
            <a:r>
              <a:rPr lang="ru-RU" sz="1400" dirty="0"/>
              <a:t>Телефон:  8 (495) 589-30-71</a:t>
            </a:r>
          </a:p>
          <a:p>
            <a:r>
              <a:rPr lang="en" sz="1400" dirty="0"/>
              <a:t>E-mail: </a:t>
            </a:r>
            <a:r>
              <a:rPr lang="en" sz="1400" dirty="0" err="1"/>
              <a:t>odin_uprobr@mosreg.ru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145804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C017755-8101-462B-85AD-2189E103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4843" y="4639279"/>
            <a:ext cx="8953325" cy="2207768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Краткая характеристика учреждения: 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Основные сведения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учреждения: ежедневно  с 9:00 до 20:00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организации: 8(495) 597-73-58 – директор, 8(498) 697-41-09 – методический кабинет.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Местонахождение: </a:t>
            </a:r>
            <a:r>
              <a:rPr lang="ru-RU" sz="1600" b="0" i="0" u="none" strike="noStrike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143180, МО,  г. Звенигород, ул. Некрасова, д. 8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 учреждения: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0" i="0" u="none" strike="noStrike" dirty="0">
                <a:solidFill>
                  <a:srgbClr val="007BFF"/>
                </a:solidFill>
                <a:effectLst/>
                <a:latin typeface="-apple-system"/>
                <a:hlinkClick r:id="rId3"/>
              </a:rPr>
              <a:t>ddt_zven@mail.ru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учреждения: 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zvenddt.ru 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B760192-08EA-411C-8E8A-C64F1CF9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2" y="332437"/>
            <a:ext cx="1422949" cy="13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826E46B-F162-42E8-A5EB-826C2B02BEA0}"/>
              </a:ext>
            </a:extLst>
          </p:cNvPr>
          <p:cNvSpPr/>
          <p:nvPr/>
        </p:nvSpPr>
        <p:spPr>
          <a:xfrm>
            <a:off x="2484041" y="3789040"/>
            <a:ext cx="4477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и контакты </a:t>
            </a:r>
          </a:p>
          <a:p>
            <a:pPr lvl="0" algn="ctr" defTabSz="914400"/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МАУДОДДТ города Звенигород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AE1F82-0574-E771-57C6-E0DC29A5EE3F}"/>
              </a:ext>
            </a:extLst>
          </p:cNvPr>
          <p:cNvSpPr txBox="1"/>
          <p:nvPr/>
        </p:nvSpPr>
        <p:spPr>
          <a:xfrm flipH="1">
            <a:off x="2575575" y="494586"/>
            <a:ext cx="67297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организация дополнительного образования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Вид: учреждение дополнительного образования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Организационно-правовая форма: автономное учреждение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18E670E-AD10-A10F-9B67-BE079932CFD9}"/>
              </a:ext>
            </a:extLst>
          </p:cNvPr>
          <p:cNvSpPr txBox="1"/>
          <p:nvPr/>
        </p:nvSpPr>
        <p:spPr>
          <a:xfrm>
            <a:off x="2047730" y="2217104"/>
            <a:ext cx="508504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https://zvenddt.ru/documents/main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Устав: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https://zvenddt.ru/documents/main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3" name="Рисунок 22" descr="Электронная почта со сплошной заливкой">
            <a:extLst>
              <a:ext uri="{FF2B5EF4-FFF2-40B4-BE49-F238E27FC236}">
                <a16:creationId xmlns:a16="http://schemas.microsoft.com/office/drawing/2014/main" xmlns="" id="{8DBFA045-6E2F-E706-E14B-B8924CE2F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60105" y="3789040"/>
            <a:ext cx="360040" cy="3600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474FE7F-DAC5-600E-1BF7-8407F6DAE6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596" y="326757"/>
            <a:ext cx="2309242" cy="1545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6A9B1A1-C94E-63C1-B37B-A2C49E09DB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40" y="2040239"/>
            <a:ext cx="3961261" cy="322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17F231E-1D8E-213A-3322-8B5633682E42}"/>
              </a:ext>
            </a:extLst>
          </p:cNvPr>
          <p:cNvSpPr txBox="1"/>
          <p:nvPr/>
        </p:nvSpPr>
        <p:spPr>
          <a:xfrm>
            <a:off x="9853604" y="4072316"/>
            <a:ext cx="1816497" cy="395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Мы на карте</a:t>
            </a:r>
            <a:endPara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5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CB980F-ED04-BC2A-43C9-D1D1FF7A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04" y="281745"/>
            <a:ext cx="8684253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</a:t>
            </a:r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труктура и </a:t>
            </a:r>
            <a:b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организации</a:t>
            </a:r>
            <a: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  <a:t/>
            </a:r>
            <a:br>
              <a:rPr lang="ru-RU" b="0" i="0" u="none" strike="noStrike" dirty="0">
                <a:solidFill>
                  <a:srgbClr val="212529"/>
                </a:solidFill>
                <a:effectLst/>
                <a:latin typeface="-apple-system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037E16A-271F-148A-EC5E-C04C2D611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60318"/>
              </p:ext>
            </p:extLst>
          </p:nvPr>
        </p:nvGraphicFramePr>
        <p:xfrm>
          <a:off x="1360628" y="1772816"/>
          <a:ext cx="9850297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3C8A812C-E970-3737-7084-BBB19912986A}"/>
              </a:ext>
            </a:extLst>
          </p:cNvPr>
          <p:cNvSpPr/>
          <p:nvPr/>
        </p:nvSpPr>
        <p:spPr>
          <a:xfrm>
            <a:off x="669925" y="2548184"/>
            <a:ext cx="2376264" cy="708395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xmlns="" id="{2EEB44C7-0992-0CE6-1BFA-480CC4D072CA}"/>
              </a:ext>
            </a:extLst>
          </p:cNvPr>
          <p:cNvSpPr/>
          <p:nvPr/>
        </p:nvSpPr>
        <p:spPr>
          <a:xfrm>
            <a:off x="1453217" y="1728324"/>
            <a:ext cx="2376264" cy="708395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Наблюдательный совет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xmlns="" id="{EBD41A2C-FA6D-10BD-D484-DB9271957912}"/>
              </a:ext>
            </a:extLst>
          </p:cNvPr>
          <p:cNvSpPr/>
          <p:nvPr/>
        </p:nvSpPr>
        <p:spPr>
          <a:xfrm>
            <a:off x="9684841" y="2423575"/>
            <a:ext cx="2016224" cy="748196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Профсоюзный  комитет</a:t>
            </a: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79C9FD86-F86E-DBD1-61FB-B86DFF8DF3FD}"/>
              </a:ext>
            </a:extLst>
          </p:cNvPr>
          <p:cNvSpPr/>
          <p:nvPr/>
        </p:nvSpPr>
        <p:spPr>
          <a:xfrm>
            <a:off x="7891462" y="1603633"/>
            <a:ext cx="2376264" cy="708395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работников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195D574F-4730-2EE8-9FCB-BD6FB80EC56B}"/>
              </a:ext>
            </a:extLst>
          </p:cNvPr>
          <p:cNvCxnSpPr/>
          <p:nvPr/>
        </p:nvCxnSpPr>
        <p:spPr>
          <a:xfrm flipV="1">
            <a:off x="3046189" y="2423575"/>
            <a:ext cx="2390180" cy="47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C4432C27-2F8C-1FA1-08D2-A71CF7FAEBDD}"/>
              </a:ext>
            </a:extLst>
          </p:cNvPr>
          <p:cNvCxnSpPr>
            <a:cxnSpLocks/>
          </p:cNvCxnSpPr>
          <p:nvPr/>
        </p:nvCxnSpPr>
        <p:spPr>
          <a:xfrm flipV="1">
            <a:off x="3829481" y="1921097"/>
            <a:ext cx="1606888" cy="36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C60947C6-962D-603F-069B-15B084B1F873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7092553" y="1957830"/>
            <a:ext cx="7989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xmlns="" id="{D41C03BD-7AC4-B8F8-B0F8-892166136344}"/>
              </a:ext>
            </a:extLst>
          </p:cNvPr>
          <p:cNvCxnSpPr>
            <a:stCxn id="8" idx="2"/>
          </p:cNvCxnSpPr>
          <p:nvPr/>
        </p:nvCxnSpPr>
        <p:spPr>
          <a:xfrm rot="16200000" flipH="1">
            <a:off x="9139395" y="2252226"/>
            <a:ext cx="485645" cy="6052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0F6F7219-FA74-A683-76FB-FF54A91BB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76" y="37583"/>
            <a:ext cx="1422949" cy="13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CE7CA69-067E-4D8C-BED0-786AEC46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0"/>
            <a:ext cx="1606758" cy="154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6517B5-1802-4ED7-80B3-42D5338D8CB8}"/>
              </a:ext>
            </a:extLst>
          </p:cNvPr>
          <p:cNvSpPr/>
          <p:nvPr/>
        </p:nvSpPr>
        <p:spPr>
          <a:xfrm>
            <a:off x="2124001" y="367841"/>
            <a:ext cx="96391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ru-RU" sz="17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7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обеспечения, в рамках имеющихся ресурсов, стабильного и устойчивого развития МАУДОДДТ города Звенигород, были намечены следующие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цели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необходимого полноценного обеспечения прав и гарантий детей в сфере дополнительного образования, в интересах формирования духовно богатой, физически здоровой, социально активной и творческой личности ребенка</a:t>
            </a:r>
            <a:r>
              <a:rPr lang="en-US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5BDE723-4A62-8DDE-C1E2-9ACEC57C7489}"/>
              </a:ext>
            </a:extLst>
          </p:cNvPr>
          <p:cNvSpPr txBox="1"/>
          <p:nvPr/>
        </p:nvSpPr>
        <p:spPr>
          <a:xfrm>
            <a:off x="3564161" y="92438"/>
            <a:ext cx="5961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DF5327"/>
                </a:solidFill>
                <a:latin typeface="Franklin Gothic Demi" panose="020B0703020102020204" pitchFamily="34" charset="0"/>
              </a:rPr>
              <a:t>Цели и задачи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962EAE-6750-8FE3-1B6A-D71778579641}"/>
              </a:ext>
            </a:extLst>
          </p:cNvPr>
          <p:cNvSpPr txBox="1"/>
          <p:nvPr/>
        </p:nvSpPr>
        <p:spPr>
          <a:xfrm>
            <a:off x="486287" y="1525888"/>
            <a:ext cx="11276893" cy="1768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созданы условия для развития творческого потенциала обучающихся, их социальной адаптации и профессионального самоопределения;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созданы условия для удовлетворения разнообразных потребностей детей и их родителей, а так же развития инновационного потенциала детей;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60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Воспитательная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происходило формирование патриотической гражданской позиции обучающихся в процессе занятий, развитие нравственной составляющей обучения.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545C8E-2BA8-CAFD-2FDB-C9BA6E62ACED}"/>
              </a:ext>
            </a:extLst>
          </p:cNvPr>
          <p:cNvSpPr txBox="1"/>
          <p:nvPr/>
        </p:nvSpPr>
        <p:spPr>
          <a:xfrm>
            <a:off x="801786" y="3569852"/>
            <a:ext cx="10645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программой развития МАУДОДДТ города Звенигород на 2021-2026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деятельность организации за отчетный период была направлена на решение следующих 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задач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6C236A-014F-B94A-A549-69AA89DDC68E}"/>
              </a:ext>
            </a:extLst>
          </p:cNvPr>
          <p:cNvSpPr txBox="1"/>
          <p:nvPr/>
        </p:nvSpPr>
        <p:spPr>
          <a:xfrm>
            <a:off x="2412033" y="4274314"/>
            <a:ext cx="5943600" cy="165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Организационно-методическая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Управленческая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C89892-DD2B-2704-DA52-49F5EEA901AA}"/>
              </a:ext>
            </a:extLst>
          </p:cNvPr>
          <p:cNvSpPr txBox="1"/>
          <p:nvPr/>
        </p:nvSpPr>
        <p:spPr>
          <a:xfrm>
            <a:off x="3255818" y="6331527"/>
            <a:ext cx="535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Подробная информация по ссылке </a:t>
            </a:r>
            <a:r>
              <a:rPr lang="ru-RU" dirty="0">
                <a:hlinkClick r:id="rId3"/>
              </a:rPr>
              <a:t>Цели и задачи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E15D8D5-C1E0-CB71-0CA3-433B03E2A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9924801">
            <a:off x="8976942" y="4034162"/>
            <a:ext cx="2675135" cy="267513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F48BA88-8760-52D3-E4DB-8F5D2F8E4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9797448" y="4263173"/>
            <a:ext cx="1616968" cy="13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7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2B595D-D608-438F-94E5-839A39F6B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937" y="4069504"/>
            <a:ext cx="11478993" cy="1288177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в конкурсах, выставках, конференциях, фестивалях, соревнованиях,</a:t>
            </a:r>
          </a:p>
          <a:p>
            <a:pPr algn="l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чемпионатах и турнирах: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Участие обучающихся в мероприятиях различного уровня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обучающихся в конкурсах, выставках, конференциях, фестивалях, соревнованиях, </a:t>
            </a:r>
          </a:p>
          <a:p>
            <a:pPr algn="l"/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чемпионатах и турнирах: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Победы  обучающихся в мероприятиях различного уровня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CE7CA69-067E-4D8C-BED0-786AEC46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31357"/>
            <a:ext cx="1539900" cy="14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C6517B5-1802-4ED7-80B3-42D5338D8CB8}"/>
              </a:ext>
            </a:extLst>
          </p:cNvPr>
          <p:cNvSpPr/>
          <p:nvPr/>
        </p:nvSpPr>
        <p:spPr>
          <a:xfrm>
            <a:off x="2448143" y="659833"/>
            <a:ext cx="9075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Воспитательная работа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МАУДОДДТ г. Звенигород является важной составляющей образовательного процесса, она имеет дополнительную образовательную функцию, направлена на удовлетворение потребностей детей в отдыхе, самореализации, общении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Организация воспитательной работы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142DF5-F4E2-4FA0-9E21-6E2B923C83F1}"/>
              </a:ext>
            </a:extLst>
          </p:cNvPr>
          <p:cNvSpPr txBox="1"/>
          <p:nvPr/>
        </p:nvSpPr>
        <p:spPr>
          <a:xfrm>
            <a:off x="498196" y="1904016"/>
            <a:ext cx="11239084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15000"/>
              </a:lnSpc>
            </a:pP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2022-2023 учебном  году была продолжена работа по внедрению в образовательный процесс </a:t>
            </a:r>
            <a:r>
              <a:rPr lang="ru-RU" sz="16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проектных и исследовательских технологий</a:t>
            </a:r>
            <a:r>
              <a:rPr lang="ru-RU" sz="16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средства формирования творческих и технических компетенций обучающихся в условиях дополнительного образования: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Проектная и исследовательская деятельность</a:t>
            </a:r>
            <a:endParaRPr lang="ru-RU" sz="12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C5318B-2B9B-4CAB-B290-A08C676D9934}"/>
              </a:ext>
            </a:extLst>
          </p:cNvPr>
          <p:cNvSpPr txBox="1"/>
          <p:nvPr/>
        </p:nvSpPr>
        <p:spPr>
          <a:xfrm>
            <a:off x="369016" y="1886662"/>
            <a:ext cx="1114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</a:t>
            </a:r>
            <a:endParaRPr lang="ru-RU" sz="16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1707D6-D8E0-4830-8A08-06B37475A526}"/>
              </a:ext>
            </a:extLst>
          </p:cNvPr>
          <p:cNvSpPr txBox="1"/>
          <p:nvPr/>
        </p:nvSpPr>
        <p:spPr>
          <a:xfrm>
            <a:off x="492255" y="3023149"/>
            <a:ext cx="1138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учебно-воспитательной работы были запланированы и проведены разнообразные мероприятия в рамках программы-проекта 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Одаренные дети достояние нации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99A133-5AD0-44D9-A79D-4C61FE1B06C9}"/>
              </a:ext>
            </a:extLst>
          </p:cNvPr>
          <p:cNvSpPr txBox="1"/>
          <p:nvPr/>
        </p:nvSpPr>
        <p:spPr>
          <a:xfrm>
            <a:off x="8910641" y="5357681"/>
            <a:ext cx="26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45D928F-7E39-43EF-B01B-880DED418703}"/>
              </a:ext>
            </a:extLst>
          </p:cNvPr>
          <p:cNvSpPr/>
          <p:nvPr/>
        </p:nvSpPr>
        <p:spPr>
          <a:xfrm>
            <a:off x="4068217" y="172299"/>
            <a:ext cx="50110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000" b="1" dirty="0">
                <a:solidFill>
                  <a:srgbClr val="DF53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FF03645-2556-2C65-B564-238C92E58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97" b="91146" l="6424" r="97049">
                        <a14:foregroundMark x1="15278" y1="91016" x2="15278" y2="91016"/>
                        <a14:foregroundMark x1="39711" y1="85699" x2="41840" y2="89974"/>
                        <a14:foregroundMark x1="36458" y1="79167" x2="39272" y2="84818"/>
                        <a14:foregroundMark x1="8854" y1="63672" x2="8854" y2="63672"/>
                        <a14:foregroundMark x1="6597" y1="80469" x2="6597" y2="80469"/>
                        <a14:foregroundMark x1="43750" y1="91146" x2="43750" y2="91146"/>
                        <a14:foregroundMark x1="49653" y1="46875" x2="49653" y2="46875"/>
                        <a14:foregroundMark x1="41667" y1="44271" x2="41667" y2="44271"/>
                        <a14:foregroundMark x1="41667" y1="42578" x2="41667" y2="42578"/>
                        <a14:foregroundMark x1="44965" y1="43490" x2="44965" y2="43490"/>
                        <a14:foregroundMark x1="40972" y1="42188" x2="47396" y2="48177"/>
                        <a14:foregroundMark x1="38715" y1="42188" x2="38715" y2="42188"/>
                        <a14:foregroundMark x1="37674" y1="42188" x2="40972" y2="42188"/>
                        <a14:foregroundMark x1="38715" y1="40495" x2="38715" y2="40495"/>
                        <a14:backgroundMark x1="36632" y1="85807" x2="36632" y2="85807"/>
                        <a14:backgroundMark x1="36111" y1="85026" x2="37153" y2="86589"/>
                        <a14:backgroundMark x1="42014" y1="85026" x2="42014" y2="85026"/>
                        <a14:backgroundMark x1="68403" y1="6641" x2="68403" y2="6641"/>
                        <a14:backgroundMark x1="81424" y1="10938" x2="69444" y2="4948"/>
                        <a14:backgroundMark x1="82118" y1="11849" x2="97396" y2="22135"/>
                        <a14:backgroundMark x1="80903" y1="12240" x2="80903" y2="12240"/>
                        <a14:backgroundMark x1="84375" y1="13151" x2="81424" y2="11849"/>
                        <a14:backgroundMark x1="95660" y1="20313" x2="79167" y2="27865"/>
                        <a14:backgroundMark x1="79167" y1="27865" x2="96528" y2="23177"/>
                        <a14:backgroundMark x1="96528" y1="23177" x2="61632" y2="33333"/>
                        <a14:backgroundMark x1="61632" y1="33333" x2="88368" y2="23828"/>
                        <a14:backgroundMark x1="58681" y1="31901" x2="40625" y2="33724"/>
                        <a14:backgroundMark x1="40625" y1="33724" x2="35938" y2="35286"/>
                        <a14:backgroundMark x1="28472" y1="39193" x2="25694" y2="39583"/>
                        <a14:backgroundMark x1="9722" y1="49870" x2="9722" y2="49870"/>
                        <a14:backgroundMark x1="7465" y1="51953" x2="7465" y2="51953"/>
                        <a14:backgroundMark x1="7986" y1="56641" x2="7986" y2="5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25" y="2600191"/>
            <a:ext cx="2987507" cy="39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4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0CB440-DE75-666D-3346-A590C400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961" y="825736"/>
            <a:ext cx="9721080" cy="1091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дополнительного образования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мотивации обучающихся к познанию и творчеству, реализация дополнительных общеобразовательных общеразвивающих программ и услуг в интересах личности, общества, государства. В настоящее время дополнительное образование в Доме детского творчества представлено целым рядом направленностей, основными среди которых являются: художественная, техническая,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социально-гуманитарная,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физкультурно-спортивная, туристско-краеведческая, естественнонаучная. </a:t>
            </a:r>
          </a:p>
          <a:p>
            <a:pPr marL="0" indent="0">
              <a:buNone/>
            </a:pPr>
            <a:endParaRPr lang="ru-RU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7D1F54-4298-768F-E625-17FB31A5A59F}"/>
              </a:ext>
            </a:extLst>
          </p:cNvPr>
          <p:cNvSpPr txBox="1"/>
          <p:nvPr/>
        </p:nvSpPr>
        <p:spPr>
          <a:xfrm>
            <a:off x="3985667" y="362968"/>
            <a:ext cx="397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количественном составе</a:t>
            </a:r>
            <a:endParaRPr lang="ru-RU" sz="48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CACB3F58-2D60-DFFC-4F90-8CB8DFB52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62405"/>
              </p:ext>
            </p:extLst>
          </p:nvPr>
        </p:nvGraphicFramePr>
        <p:xfrm>
          <a:off x="1980141" y="2692164"/>
          <a:ext cx="7920568" cy="334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42">
                  <a:extLst>
                    <a:ext uri="{9D8B030D-6E8A-4147-A177-3AD203B41FA5}">
                      <a16:colId xmlns:a16="http://schemas.microsoft.com/office/drawing/2014/main" xmlns="" val="2462170160"/>
                    </a:ext>
                  </a:extLst>
                </a:gridCol>
                <a:gridCol w="1980142">
                  <a:extLst>
                    <a:ext uri="{9D8B030D-6E8A-4147-A177-3AD203B41FA5}">
                      <a16:colId xmlns:a16="http://schemas.microsoft.com/office/drawing/2014/main" xmlns="" val="2452575895"/>
                    </a:ext>
                  </a:extLst>
                </a:gridCol>
                <a:gridCol w="1980142">
                  <a:extLst>
                    <a:ext uri="{9D8B030D-6E8A-4147-A177-3AD203B41FA5}">
                      <a16:colId xmlns:a16="http://schemas.microsoft.com/office/drawing/2014/main" xmlns="" val="1633422273"/>
                    </a:ext>
                  </a:extLst>
                </a:gridCol>
                <a:gridCol w="1980142">
                  <a:extLst>
                    <a:ext uri="{9D8B030D-6E8A-4147-A177-3AD203B41FA5}">
                      <a16:colId xmlns:a16="http://schemas.microsoft.com/office/drawing/2014/main" xmlns="" val="468851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объединений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(бюджет/</a:t>
                      </a: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пфдо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учебных групп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(бюджет/</a:t>
                      </a: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пфдо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(бюджет/</a:t>
                      </a: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пфдо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ru-RU" sz="105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144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 9/ 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22/ 10 /19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299/ 193 / 82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1050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 2 /2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/ 2 / 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88/ 30 / 18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233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2 /3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2 / 5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455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 25 / 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8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1 /1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/ 1 / 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47/ 22 / 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854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 0 / 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 0 / 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0/ 0 / 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00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2 / 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 2 / 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455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98/ 327/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227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22/16(14) / 12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43/ 17 / 30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546/ 295 / 132  * 973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0721558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3AB78D-92B7-6463-CAD2-5B39996464A7}"/>
              </a:ext>
            </a:extLst>
          </p:cNvPr>
          <p:cNvSpPr txBox="1"/>
          <p:nvPr/>
        </p:nvSpPr>
        <p:spPr>
          <a:xfrm>
            <a:off x="2823642" y="2071823"/>
            <a:ext cx="6233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количественном составе  </a:t>
            </a:r>
          </a:p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направлениям деятельности за 2022-2023 учебный год:</a:t>
            </a:r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848823-554A-68A5-2934-6152BA87A641}"/>
              </a:ext>
            </a:extLst>
          </p:cNvPr>
          <p:cNvSpPr txBox="1"/>
          <p:nvPr/>
        </p:nvSpPr>
        <p:spPr>
          <a:xfrm>
            <a:off x="2400300" y="6311900"/>
            <a:ext cx="730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*Подробная информация по ссылке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Сведения о количественном составе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0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611F26-168F-94BC-1B6E-866FE006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929" y="404664"/>
            <a:ext cx="10153127" cy="7166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призерах и победителях фестивалей и иных конкурсных мероприятий МАУДОДДТ города Звенигород  за 2022 - 2023 учебный год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10E091A9-3363-2777-6379-FB18A92CB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73324"/>
              </p:ext>
            </p:extLst>
          </p:nvPr>
        </p:nvGraphicFramePr>
        <p:xfrm>
          <a:off x="1451228" y="1556792"/>
          <a:ext cx="9721080" cy="3002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3137473381"/>
                    </a:ext>
                  </a:extLst>
                </a:gridCol>
                <a:gridCol w="2268252">
                  <a:extLst>
                    <a:ext uri="{9D8B030D-6E8A-4147-A177-3AD203B41FA5}">
                      <a16:colId xmlns:a16="http://schemas.microsoft.com/office/drawing/2014/main" xmlns="" val="3917303776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xmlns="" val="3360903217"/>
                    </a:ext>
                  </a:extLst>
                </a:gridCol>
                <a:gridCol w="2430270">
                  <a:extLst>
                    <a:ext uri="{9D8B030D-6E8A-4147-A177-3AD203B41FA5}">
                      <a16:colId xmlns:a16="http://schemas.microsoft.com/office/drawing/2014/main" xmlns="" val="2672525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конкурсов, соревнований, конференций и т.д.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(награды)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(награды)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Призёр</a:t>
                      </a:r>
                    </a:p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(награды)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446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Зональный 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(окружной, районный)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2346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6812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85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4130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40940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D545170-C58A-1029-DB1C-317AABF85CD8}"/>
              </a:ext>
            </a:extLst>
          </p:cNvPr>
          <p:cNvSpPr txBox="1"/>
          <p:nvPr/>
        </p:nvSpPr>
        <p:spPr>
          <a:xfrm>
            <a:off x="1259905" y="6046796"/>
            <a:ext cx="6502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*Подробная информация по ссылке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Сведения о призерах и победителях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37D47E6-16EC-29BE-DB3C-1486B921E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40825" y="4559707"/>
            <a:ext cx="2447759" cy="21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035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5886</TotalTime>
  <Words>1757</Words>
  <Application>Microsoft Office PowerPoint</Application>
  <PresentationFormat>Произвольный</PresentationFormat>
  <Paragraphs>269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-apple-system</vt:lpstr>
      <vt:lpstr>Arial</vt:lpstr>
      <vt:lpstr>Calibri</vt:lpstr>
      <vt:lpstr>Century Gothic</vt:lpstr>
      <vt:lpstr>Franklin Gothic Demi</vt:lpstr>
      <vt:lpstr>Helvetica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Организационная структура и  органы управления организации </vt:lpstr>
      <vt:lpstr>Презентация PowerPoint</vt:lpstr>
      <vt:lpstr>Презентация PowerPoint</vt:lpstr>
      <vt:lpstr>Презентация PowerPoint</vt:lpstr>
      <vt:lpstr>Сведения о призерах и победителях фестивалей и иных конкурсных мероприятий МАУДОДДТ города Звенигород  за 2022 - 2023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Владелец</cp:lastModifiedBy>
  <cp:revision>52</cp:revision>
  <cp:lastPrinted>2023-07-24T08:26:04Z</cp:lastPrinted>
  <dcterms:created xsi:type="dcterms:W3CDTF">2022-07-09T05:28:04Z</dcterms:created>
  <dcterms:modified xsi:type="dcterms:W3CDTF">2023-07-24T08:31:34Z</dcterms:modified>
</cp:coreProperties>
</file>